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8288000" cy="10287000"/>
  <p:notesSz cx="6858000" cy="9144000"/>
  <p:embeddedFontLst>
    <p:embeddedFont>
      <p:font typeface="Garet" charset="1" panose="00000000000000000000"/>
      <p:regular r:id="rId26"/>
    </p:embeddedFont>
    <p:embeddedFont>
      <p:font typeface="Telegraf Medium" charset="1" panose="00000600000000000000"/>
      <p:regular r:id="rId27"/>
    </p:embeddedFont>
    <p:embeddedFont>
      <p:font typeface="Telegraf" charset="1" panose="0000050000000000000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png" Type="http://schemas.openxmlformats.org/officeDocument/2006/relationships/image"/><Relationship Id="rId12" Target="../media/image27.svg" Type="http://schemas.openxmlformats.org/officeDocument/2006/relationships/image"/><Relationship Id="rId13" Target="../media/image14.pn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15.pn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2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34.jpeg" Type="http://schemas.openxmlformats.org/officeDocument/2006/relationships/image"/><Relationship Id="rId5" Target="../media/image29.jpeg" Type="http://schemas.openxmlformats.org/officeDocument/2006/relationships/image"/><Relationship Id="rId6" Target="../media/image35.jpeg" Type="http://schemas.openxmlformats.org/officeDocument/2006/relationships/image"/><Relationship Id="rId7" Target="../media/image36.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37.jpe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40.png" Type="http://schemas.openxmlformats.org/officeDocument/2006/relationships/image"/><Relationship Id="rId4" Target="../media/image41.png" Type="http://schemas.openxmlformats.org/officeDocument/2006/relationships/image"/><Relationship Id="rId5" Target="../media/image4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24.png" Type="http://schemas.openxmlformats.org/officeDocument/2006/relationships/image"/><Relationship Id="rId4" Target="../media/image1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slide3.xml" Type="http://schemas.openxmlformats.org/officeDocument/2006/relationships/slide"/><Relationship Id="rId3" Target="slide5.xml" Type="http://schemas.openxmlformats.org/officeDocument/2006/relationships/slide"/><Relationship Id="rId4" Target="slide8.xml" Type="http://schemas.openxmlformats.org/officeDocument/2006/relationships/slide"/><Relationship Id="rId5" Target="slide12.xml" Type="http://schemas.openxmlformats.org/officeDocument/2006/relationships/slide"/><Relationship Id="rId6" Target="slide14.xml" Type="http://schemas.openxmlformats.org/officeDocument/2006/relationships/slide"/><Relationship Id="rId7"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1"/>
        </a:solidFill>
      </p:bgPr>
    </p:bg>
    <p:spTree>
      <p:nvGrpSpPr>
        <p:cNvPr id="1" name=""/>
        <p:cNvGrpSpPr/>
        <p:nvPr/>
      </p:nvGrpSpPr>
      <p:grpSpPr>
        <a:xfrm>
          <a:off x="0" y="0"/>
          <a:ext cx="0" cy="0"/>
          <a:chOff x="0" y="0"/>
          <a:chExt cx="0" cy="0"/>
        </a:xfrm>
      </p:grpSpPr>
      <p:grpSp>
        <p:nvGrpSpPr>
          <p:cNvPr name="Group 2" id="2"/>
          <p:cNvGrpSpPr/>
          <p:nvPr/>
        </p:nvGrpSpPr>
        <p:grpSpPr>
          <a:xfrm rot="0">
            <a:off x="9995203" y="-22890"/>
            <a:ext cx="8327871" cy="10332779"/>
            <a:chOff x="0" y="0"/>
            <a:chExt cx="11103827" cy="13777039"/>
          </a:xfrm>
        </p:grpSpPr>
        <p:pic>
          <p:nvPicPr>
            <p:cNvPr name="Picture 3" id="3"/>
            <p:cNvPicPr>
              <a:picLocks noChangeAspect="true"/>
            </p:cNvPicPr>
            <p:nvPr/>
          </p:nvPicPr>
          <p:blipFill>
            <a:blip r:embed="rId2"/>
            <a:srcRect l="23183" t="0" r="23183" b="0"/>
            <a:stretch>
              <a:fillRect/>
            </a:stretch>
          </p:blipFill>
          <p:spPr>
            <a:xfrm flipH="false" flipV="false">
              <a:off x="0" y="0"/>
              <a:ext cx="11103827" cy="13777039"/>
            </a:xfrm>
            <a:prstGeom prst="rect">
              <a:avLst/>
            </a:prstGeom>
          </p:spPr>
        </p:pic>
      </p:grpSp>
      <p:sp>
        <p:nvSpPr>
          <p:cNvPr name="AutoShape 4" id="4"/>
          <p:cNvSpPr/>
          <p:nvPr/>
        </p:nvSpPr>
        <p:spPr>
          <a:xfrm>
            <a:off x="300454" y="9258300"/>
            <a:ext cx="8843546" cy="0"/>
          </a:xfrm>
          <a:prstGeom prst="line">
            <a:avLst/>
          </a:prstGeom>
          <a:ln cap="flat" w="9525">
            <a:solidFill>
              <a:srgbClr val="FFFFFF"/>
            </a:solidFill>
            <a:prstDash val="solid"/>
            <a:headEnd type="none" len="sm" w="sm"/>
            <a:tailEnd type="none" len="sm" w="sm"/>
          </a:ln>
        </p:spPr>
      </p:sp>
      <p:sp>
        <p:nvSpPr>
          <p:cNvPr name="Freeform 5" id="5"/>
          <p:cNvSpPr/>
          <p:nvPr/>
        </p:nvSpPr>
        <p:spPr>
          <a:xfrm flipH="false" flipV="false" rot="0">
            <a:off x="299890" y="377606"/>
            <a:ext cx="2259653" cy="360202"/>
          </a:xfrm>
          <a:custGeom>
            <a:avLst/>
            <a:gdLst/>
            <a:ahLst/>
            <a:cxnLst/>
            <a:rect r="r" b="b" t="t" l="l"/>
            <a:pathLst>
              <a:path h="360202" w="2259653">
                <a:moveTo>
                  <a:pt x="0" y="0"/>
                </a:moveTo>
                <a:lnTo>
                  <a:pt x="2259654" y="0"/>
                </a:lnTo>
                <a:lnTo>
                  <a:pt x="2259654" y="360202"/>
                </a:lnTo>
                <a:lnTo>
                  <a:pt x="0" y="360202"/>
                </a:lnTo>
                <a:lnTo>
                  <a:pt x="0" y="0"/>
                </a:lnTo>
                <a:close/>
              </a:path>
            </a:pathLst>
          </a:custGeom>
          <a:blipFill>
            <a:blip r:embed="rId3"/>
            <a:stretch>
              <a:fillRect l="0" t="0" r="0" b="0"/>
            </a:stretch>
          </a:blipFill>
        </p:spPr>
      </p:sp>
      <p:sp>
        <p:nvSpPr>
          <p:cNvPr name="TextBox 6" id="6"/>
          <p:cNvSpPr txBox="true"/>
          <p:nvPr/>
        </p:nvSpPr>
        <p:spPr>
          <a:xfrm rot="0">
            <a:off x="321241" y="9767888"/>
            <a:ext cx="8823485"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2025</a:t>
            </a:r>
          </a:p>
        </p:txBody>
      </p:sp>
      <p:sp>
        <p:nvSpPr>
          <p:cNvPr name="TextBox 7" id="7"/>
          <p:cNvSpPr txBox="true"/>
          <p:nvPr/>
        </p:nvSpPr>
        <p:spPr>
          <a:xfrm rot="0">
            <a:off x="320515" y="5091118"/>
            <a:ext cx="8824211" cy="3705219"/>
          </a:xfrm>
          <a:prstGeom prst="rect">
            <a:avLst/>
          </a:prstGeom>
        </p:spPr>
        <p:txBody>
          <a:bodyPr anchor="t" rtlCol="false" tIns="0" lIns="0" bIns="0" rIns="0">
            <a:spAutoFit/>
          </a:bodyPr>
          <a:lstStyle/>
          <a:p>
            <a:pPr algn="l" marL="0" indent="0" lvl="0">
              <a:lnSpc>
                <a:spcPts val="13499"/>
              </a:lnSpc>
              <a:spcBef>
                <a:spcPct val="0"/>
              </a:spcBef>
            </a:pPr>
            <a:r>
              <a:rPr lang="en-US" b="true" sz="14999" spc="-449">
                <a:solidFill>
                  <a:srgbClr val="FFFFFF"/>
                </a:solidFill>
                <a:latin typeface="Telegraf Medium"/>
                <a:ea typeface="Telegraf Medium"/>
                <a:cs typeface="Telegraf Medium"/>
                <a:sym typeface="Telegraf Medium"/>
              </a:rPr>
              <a:t>Das</a:t>
            </a:r>
            <a:r>
              <a:rPr lang="en-US" b="true" sz="14999" spc="-449" u="none">
                <a:solidFill>
                  <a:srgbClr val="FFFFFF"/>
                </a:solidFill>
                <a:latin typeface="Telegraf Medium"/>
                <a:ea typeface="Telegraf Medium"/>
                <a:cs typeface="Telegraf Medium"/>
                <a:sym typeface="Telegraf Medium"/>
              </a:rPr>
              <a:t> </a:t>
            </a:r>
          </a:p>
          <a:p>
            <a:pPr algn="l" marL="0" indent="0" lvl="0">
              <a:lnSpc>
                <a:spcPts val="13499"/>
              </a:lnSpc>
              <a:spcBef>
                <a:spcPct val="0"/>
              </a:spcBef>
            </a:pPr>
            <a:r>
              <a:rPr lang="en-US" b="true" sz="14999" spc="-449" u="none">
                <a:solidFill>
                  <a:srgbClr val="FFFFFF"/>
                </a:solidFill>
                <a:latin typeface="Telegraf Medium"/>
                <a:ea typeface="Telegraf Medium"/>
                <a:cs typeface="Telegraf Medium"/>
                <a:sym typeface="Telegraf Medium"/>
              </a:rPr>
              <a:t>Brand Kit</a:t>
            </a:r>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320515" y="1462087"/>
            <a:ext cx="3237387" cy="406350"/>
          </a:xfrm>
          <a:prstGeom prst="rect">
            <a:avLst/>
          </a:prstGeom>
        </p:spPr>
        <p:txBody>
          <a:bodyPr anchor="t" rtlCol="false" tIns="0" lIns="0" bIns="0" rIns="0">
            <a:spAutoFit/>
          </a:bodyPr>
          <a:lstStyle/>
          <a:p>
            <a:pPr algn="l" marL="0" indent="0" lvl="1">
              <a:lnSpc>
                <a:spcPts val="2874"/>
              </a:lnSpc>
              <a:spcBef>
                <a:spcPct val="0"/>
              </a:spcBef>
            </a:pPr>
            <a:r>
              <a:rPr lang="en-US" b="true" sz="2499" spc="-124">
                <a:solidFill>
                  <a:srgbClr val="000001"/>
                </a:solidFill>
                <a:latin typeface="Telegraf Medium"/>
                <a:ea typeface="Telegraf Medium"/>
                <a:cs typeface="Telegraf Medium"/>
                <a:sym typeface="Telegraf Medium"/>
              </a:rPr>
              <a:t>Type Application</a:t>
            </a:r>
          </a:p>
        </p:txBody>
      </p:sp>
      <p:sp>
        <p:nvSpPr>
          <p:cNvPr name="AutoShape 3" id="3"/>
          <p:cNvSpPr/>
          <p:nvPr/>
        </p:nvSpPr>
        <p:spPr>
          <a:xfrm>
            <a:off x="300454" y="9258300"/>
            <a:ext cx="17669209" cy="0"/>
          </a:xfrm>
          <a:prstGeom prst="line">
            <a:avLst/>
          </a:prstGeom>
          <a:ln cap="flat" w="9525">
            <a:solidFill>
              <a:srgbClr val="000001"/>
            </a:solidFill>
            <a:prstDash val="solid"/>
            <a:headEnd type="none" len="sm" w="sm"/>
            <a:tailEnd type="none" len="sm" w="sm"/>
          </a:ln>
        </p:spPr>
      </p:sp>
      <p:sp>
        <p:nvSpPr>
          <p:cNvPr name="TextBox 4" id="4"/>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000001"/>
                </a:solidFill>
                <a:latin typeface="Garet"/>
                <a:ea typeface="Garet"/>
                <a:cs typeface="Garet"/>
                <a:sym typeface="Garet"/>
              </a:rPr>
              <a:t>2025</a:t>
            </a:r>
          </a:p>
        </p:txBody>
      </p:sp>
      <p:sp>
        <p:nvSpPr>
          <p:cNvPr name="TextBox 5" id="5"/>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u="none">
                <a:solidFill>
                  <a:srgbClr val="000001"/>
                </a:solidFill>
                <a:latin typeface="Garet"/>
                <a:ea typeface="Garet"/>
                <a:cs typeface="Garet"/>
                <a:sym typeface="Garet"/>
              </a:rPr>
              <a:t>Fonts &amp; Typographie</a:t>
            </a:r>
          </a:p>
        </p:txBody>
      </p:sp>
      <p:sp>
        <p:nvSpPr>
          <p:cNvPr name="TextBox 6" id="6"/>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000001"/>
                </a:solidFill>
                <a:latin typeface="Garet"/>
                <a:ea typeface="Garet"/>
                <a:cs typeface="Garet"/>
                <a:sym typeface="Garet"/>
              </a:rPr>
              <a:t>Brand Kit</a:t>
            </a:r>
          </a:p>
        </p:txBody>
      </p:sp>
      <p:sp>
        <p:nvSpPr>
          <p:cNvPr name="AutoShape 7" id="7"/>
          <p:cNvSpPr/>
          <p:nvPr/>
        </p:nvSpPr>
        <p:spPr>
          <a:xfrm>
            <a:off x="320515" y="2075793"/>
            <a:ext cx="16586167" cy="0"/>
          </a:xfrm>
          <a:prstGeom prst="line">
            <a:avLst/>
          </a:prstGeom>
          <a:ln cap="flat" w="9525">
            <a:solidFill>
              <a:srgbClr val="000001"/>
            </a:solidFill>
            <a:prstDash val="solid"/>
            <a:headEnd type="none" len="sm" w="sm"/>
            <a:tailEnd type="none" len="sm" w="sm"/>
          </a:ln>
        </p:spPr>
      </p:sp>
      <p:sp>
        <p:nvSpPr>
          <p:cNvPr name="TextBox 8" id="8"/>
          <p:cNvSpPr txBox="true"/>
          <p:nvPr/>
        </p:nvSpPr>
        <p:spPr>
          <a:xfrm rot="0">
            <a:off x="300454" y="5979410"/>
            <a:ext cx="9007318" cy="368300"/>
          </a:xfrm>
          <a:prstGeom prst="rect">
            <a:avLst/>
          </a:prstGeom>
        </p:spPr>
        <p:txBody>
          <a:bodyPr anchor="t" rtlCol="false" tIns="0" lIns="0" bIns="0" rIns="0">
            <a:spAutoFit/>
          </a:bodyPr>
          <a:lstStyle/>
          <a:p>
            <a:pPr algn="l" marL="0" indent="0" lvl="1">
              <a:lnSpc>
                <a:spcPts val="2874"/>
              </a:lnSpc>
              <a:spcBef>
                <a:spcPct val="0"/>
              </a:spcBef>
            </a:pPr>
            <a:r>
              <a:rPr lang="en-US" sz="2499" spc="-124">
                <a:solidFill>
                  <a:srgbClr val="000001"/>
                </a:solidFill>
                <a:latin typeface="Garet"/>
                <a:ea typeface="Garet"/>
                <a:cs typeface="Garet"/>
                <a:sym typeface="Garet"/>
              </a:rPr>
              <a:t>Only one drive away to make the most out of your game.</a:t>
            </a:r>
          </a:p>
        </p:txBody>
      </p:sp>
      <p:sp>
        <p:nvSpPr>
          <p:cNvPr name="TextBox 9" id="9"/>
          <p:cNvSpPr txBox="true"/>
          <p:nvPr/>
        </p:nvSpPr>
        <p:spPr>
          <a:xfrm rot="0">
            <a:off x="315806" y="6772865"/>
            <a:ext cx="6607691" cy="288925"/>
          </a:xfrm>
          <a:prstGeom prst="rect">
            <a:avLst/>
          </a:prstGeom>
        </p:spPr>
        <p:txBody>
          <a:bodyPr anchor="t" rtlCol="false" tIns="0" lIns="0" bIns="0" rIns="0">
            <a:spAutoFit/>
          </a:bodyPr>
          <a:lstStyle/>
          <a:p>
            <a:pPr algn="l" marL="0" indent="0" lvl="1">
              <a:lnSpc>
                <a:spcPts val="2300"/>
              </a:lnSpc>
              <a:spcBef>
                <a:spcPct val="0"/>
              </a:spcBef>
            </a:pPr>
            <a:r>
              <a:rPr lang="en-US" sz="2000" spc="-100">
                <a:solidFill>
                  <a:srgbClr val="000001"/>
                </a:solidFill>
                <a:latin typeface="Garet"/>
                <a:ea typeface="Garet"/>
                <a:cs typeface="Garet"/>
                <a:sym typeface="Garet"/>
              </a:rPr>
              <a:t>Are we posh yet?</a:t>
            </a:r>
          </a:p>
        </p:txBody>
      </p:sp>
      <p:sp>
        <p:nvSpPr>
          <p:cNvPr name="TextBox 10" id="10"/>
          <p:cNvSpPr txBox="true"/>
          <p:nvPr/>
        </p:nvSpPr>
        <p:spPr>
          <a:xfrm rot="0">
            <a:off x="281404" y="4722110"/>
            <a:ext cx="9151423" cy="828675"/>
          </a:xfrm>
          <a:prstGeom prst="rect">
            <a:avLst/>
          </a:prstGeom>
        </p:spPr>
        <p:txBody>
          <a:bodyPr anchor="t" rtlCol="false" tIns="0" lIns="0" bIns="0" rIns="0">
            <a:spAutoFit/>
          </a:bodyPr>
          <a:lstStyle/>
          <a:p>
            <a:pPr algn="l">
              <a:lnSpc>
                <a:spcPts val="6000"/>
              </a:lnSpc>
            </a:pPr>
            <a:r>
              <a:rPr lang="en-US" sz="5000" b="true">
                <a:solidFill>
                  <a:srgbClr val="000001"/>
                </a:solidFill>
                <a:latin typeface="Telegraf Medium"/>
                <a:ea typeface="Telegraf Medium"/>
                <a:cs typeface="Telegraf Medium"/>
                <a:sym typeface="Telegraf Medium"/>
              </a:rPr>
              <a:t>Jeder kann Golfen!</a:t>
            </a:r>
          </a:p>
        </p:txBody>
      </p:sp>
      <p:sp>
        <p:nvSpPr>
          <p:cNvPr name="TextBox 11" id="11"/>
          <p:cNvSpPr txBox="true"/>
          <p:nvPr/>
        </p:nvSpPr>
        <p:spPr>
          <a:xfrm rot="0">
            <a:off x="177756" y="2837232"/>
            <a:ext cx="16598988" cy="2000244"/>
          </a:xfrm>
          <a:prstGeom prst="rect">
            <a:avLst/>
          </a:prstGeom>
        </p:spPr>
        <p:txBody>
          <a:bodyPr anchor="t" rtlCol="false" tIns="0" lIns="0" bIns="0" rIns="0">
            <a:spAutoFit/>
          </a:bodyPr>
          <a:lstStyle/>
          <a:p>
            <a:pPr algn="l" marL="0" indent="0" lvl="0">
              <a:lnSpc>
                <a:spcPts val="13499"/>
              </a:lnSpc>
              <a:spcBef>
                <a:spcPct val="0"/>
              </a:spcBef>
            </a:pPr>
            <a:r>
              <a:rPr lang="en-US" b="true" sz="14999" spc="-449">
                <a:solidFill>
                  <a:srgbClr val="000001"/>
                </a:solidFill>
                <a:latin typeface="Telegraf Medium"/>
                <a:ea typeface="Telegraf Medium"/>
                <a:cs typeface="Telegraf Medium"/>
                <a:sym typeface="Telegraf Medium"/>
              </a:rPr>
              <a:t>Golfkind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1"/>
        </a:solidFill>
      </p:bgPr>
    </p:bg>
    <p:spTree>
      <p:nvGrpSpPr>
        <p:cNvPr id="1" name=""/>
        <p:cNvGrpSpPr/>
        <p:nvPr/>
      </p:nvGrpSpPr>
      <p:grpSpPr>
        <a:xfrm>
          <a:off x="0" y="0"/>
          <a:ext cx="0" cy="0"/>
          <a:chOff x="0" y="0"/>
          <a:chExt cx="0" cy="0"/>
        </a:xfrm>
      </p:grpSpPr>
      <p:sp>
        <p:nvSpPr>
          <p:cNvPr name="AutoShape 2" id="2"/>
          <p:cNvSpPr/>
          <p:nvPr/>
        </p:nvSpPr>
        <p:spPr>
          <a:xfrm>
            <a:off x="300454" y="9258300"/>
            <a:ext cx="17669209" cy="0"/>
          </a:xfrm>
          <a:prstGeom prst="line">
            <a:avLst/>
          </a:prstGeom>
          <a:ln cap="flat" w="9525">
            <a:solidFill>
              <a:srgbClr val="FFFFFF"/>
            </a:solidFill>
            <a:prstDash val="solid"/>
            <a:headEnd type="none" len="sm" w="sm"/>
            <a:tailEnd type="none" len="sm" w="sm"/>
          </a:ln>
        </p:spPr>
      </p:sp>
      <p:sp>
        <p:nvSpPr>
          <p:cNvPr name="Freeform 3" id="3"/>
          <p:cNvSpPr/>
          <p:nvPr/>
        </p:nvSpPr>
        <p:spPr>
          <a:xfrm flipH="false" flipV="false" rot="0">
            <a:off x="3203907" y="4143866"/>
            <a:ext cx="3125163" cy="1551217"/>
          </a:xfrm>
          <a:custGeom>
            <a:avLst/>
            <a:gdLst/>
            <a:ahLst/>
            <a:cxnLst/>
            <a:rect r="r" b="b" t="t" l="l"/>
            <a:pathLst>
              <a:path h="1551217" w="3125163">
                <a:moveTo>
                  <a:pt x="0" y="0"/>
                </a:moveTo>
                <a:lnTo>
                  <a:pt x="3125163" y="0"/>
                </a:lnTo>
                <a:lnTo>
                  <a:pt x="3125163" y="1551218"/>
                </a:lnTo>
                <a:lnTo>
                  <a:pt x="0" y="155121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7325092" y="4143866"/>
            <a:ext cx="2516724" cy="1551217"/>
          </a:xfrm>
          <a:custGeom>
            <a:avLst/>
            <a:gdLst/>
            <a:ahLst/>
            <a:cxnLst/>
            <a:rect r="r" b="b" t="t" l="l"/>
            <a:pathLst>
              <a:path h="1551217" w="2516724">
                <a:moveTo>
                  <a:pt x="0" y="0"/>
                </a:moveTo>
                <a:lnTo>
                  <a:pt x="2516724" y="0"/>
                </a:lnTo>
                <a:lnTo>
                  <a:pt x="2516724" y="1551218"/>
                </a:lnTo>
                <a:lnTo>
                  <a:pt x="0" y="15512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756423" y="3993831"/>
            <a:ext cx="4850538" cy="1851289"/>
          </a:xfrm>
          <a:custGeom>
            <a:avLst/>
            <a:gdLst/>
            <a:ahLst/>
            <a:cxnLst/>
            <a:rect r="r" b="b" t="t" l="l"/>
            <a:pathLst>
              <a:path h="1851289" w="4850538">
                <a:moveTo>
                  <a:pt x="0" y="0"/>
                </a:moveTo>
                <a:lnTo>
                  <a:pt x="4850538" y="0"/>
                </a:lnTo>
                <a:lnTo>
                  <a:pt x="4850538" y="1851288"/>
                </a:lnTo>
                <a:lnTo>
                  <a:pt x="0" y="1851288"/>
                </a:lnTo>
                <a:lnTo>
                  <a:pt x="0" y="0"/>
                </a:lnTo>
                <a:close/>
              </a:path>
            </a:pathLst>
          </a:custGeom>
          <a:blipFill>
            <a:blip r:embed="rId6"/>
            <a:stretch>
              <a:fillRect l="0" t="0" r="0" b="0"/>
            </a:stretch>
          </a:blipFill>
        </p:spPr>
      </p:sp>
      <p:sp>
        <p:nvSpPr>
          <p:cNvPr name="Freeform 6" id="6"/>
          <p:cNvSpPr/>
          <p:nvPr/>
        </p:nvSpPr>
        <p:spPr>
          <a:xfrm flipH="false" flipV="false" rot="-5400000">
            <a:off x="2170793" y="5207315"/>
            <a:ext cx="1562865" cy="3847052"/>
          </a:xfrm>
          <a:custGeom>
            <a:avLst/>
            <a:gdLst/>
            <a:ahLst/>
            <a:cxnLst/>
            <a:rect r="r" b="b" t="t" l="l"/>
            <a:pathLst>
              <a:path h="3847052" w="1562865">
                <a:moveTo>
                  <a:pt x="0" y="0"/>
                </a:moveTo>
                <a:lnTo>
                  <a:pt x="1562865" y="0"/>
                </a:lnTo>
                <a:lnTo>
                  <a:pt x="1562865" y="3847052"/>
                </a:lnTo>
                <a:lnTo>
                  <a:pt x="0" y="3847052"/>
                </a:lnTo>
                <a:lnTo>
                  <a:pt x="0" y="0"/>
                </a:lnTo>
                <a:close/>
              </a:path>
            </a:pathLst>
          </a:custGeom>
          <a:blipFill>
            <a:blip r:embed="rId7"/>
            <a:stretch>
              <a:fillRect l="0" t="0" r="0" b="0"/>
            </a:stretch>
          </a:blipFill>
        </p:spPr>
      </p:sp>
      <p:sp>
        <p:nvSpPr>
          <p:cNvPr name="Freeform 7" id="7"/>
          <p:cNvSpPr/>
          <p:nvPr/>
        </p:nvSpPr>
        <p:spPr>
          <a:xfrm flipH="false" flipV="false" rot="0">
            <a:off x="5626335" y="6257095"/>
            <a:ext cx="3407193" cy="2908891"/>
          </a:xfrm>
          <a:custGeom>
            <a:avLst/>
            <a:gdLst/>
            <a:ahLst/>
            <a:cxnLst/>
            <a:rect r="r" b="b" t="t" l="l"/>
            <a:pathLst>
              <a:path h="2908891" w="3407193">
                <a:moveTo>
                  <a:pt x="0" y="0"/>
                </a:moveTo>
                <a:lnTo>
                  <a:pt x="3407193" y="0"/>
                </a:lnTo>
                <a:lnTo>
                  <a:pt x="3407193" y="2908891"/>
                </a:lnTo>
                <a:lnTo>
                  <a:pt x="0" y="2908891"/>
                </a:lnTo>
                <a:lnTo>
                  <a:pt x="0" y="0"/>
                </a:lnTo>
                <a:close/>
              </a:path>
            </a:pathLst>
          </a:custGeom>
          <a:blipFill>
            <a:blip r:embed="rId8"/>
            <a:stretch>
              <a:fillRect l="0" t="0" r="0" b="0"/>
            </a:stretch>
          </a:blipFill>
        </p:spPr>
      </p:sp>
      <p:sp>
        <p:nvSpPr>
          <p:cNvPr name="Freeform 8" id="8"/>
          <p:cNvSpPr/>
          <p:nvPr/>
        </p:nvSpPr>
        <p:spPr>
          <a:xfrm flipH="false" flipV="false" rot="0">
            <a:off x="14908704" y="6140275"/>
            <a:ext cx="2658116" cy="3118025"/>
          </a:xfrm>
          <a:custGeom>
            <a:avLst/>
            <a:gdLst/>
            <a:ahLst/>
            <a:cxnLst/>
            <a:rect r="r" b="b" t="t" l="l"/>
            <a:pathLst>
              <a:path h="3118025" w="2658116">
                <a:moveTo>
                  <a:pt x="0" y="0"/>
                </a:moveTo>
                <a:lnTo>
                  <a:pt x="2658116" y="0"/>
                </a:lnTo>
                <a:lnTo>
                  <a:pt x="2658116" y="3118025"/>
                </a:lnTo>
                <a:lnTo>
                  <a:pt x="0" y="3118025"/>
                </a:lnTo>
                <a:lnTo>
                  <a:pt x="0" y="0"/>
                </a:lnTo>
                <a:close/>
              </a:path>
            </a:pathLst>
          </a:custGeom>
          <a:blipFill>
            <a:blip r:embed="rId9"/>
            <a:stretch>
              <a:fillRect l="0" t="0" r="0" b="0"/>
            </a:stretch>
          </a:blipFill>
        </p:spPr>
      </p:sp>
      <p:sp>
        <p:nvSpPr>
          <p:cNvPr name="Freeform 9" id="9"/>
          <p:cNvSpPr/>
          <p:nvPr/>
        </p:nvSpPr>
        <p:spPr>
          <a:xfrm flipH="false" flipV="false" rot="0">
            <a:off x="-2650185" y="3980868"/>
            <a:ext cx="5300370" cy="1877215"/>
          </a:xfrm>
          <a:custGeom>
            <a:avLst/>
            <a:gdLst/>
            <a:ahLst/>
            <a:cxnLst/>
            <a:rect r="r" b="b" t="t" l="l"/>
            <a:pathLst>
              <a:path h="1877215" w="5300370">
                <a:moveTo>
                  <a:pt x="0" y="0"/>
                </a:moveTo>
                <a:lnTo>
                  <a:pt x="5300370" y="0"/>
                </a:lnTo>
                <a:lnTo>
                  <a:pt x="5300370" y="1877214"/>
                </a:lnTo>
                <a:lnTo>
                  <a:pt x="0" y="1877214"/>
                </a:lnTo>
                <a:lnTo>
                  <a:pt x="0" y="0"/>
                </a:lnTo>
                <a:close/>
              </a:path>
            </a:pathLst>
          </a:custGeom>
          <a:blipFill>
            <a:blip r:embed="rId10"/>
            <a:stretch>
              <a:fillRect l="0" t="0" r="0" b="0"/>
            </a:stretch>
          </a:blipFill>
        </p:spPr>
      </p:sp>
      <p:sp>
        <p:nvSpPr>
          <p:cNvPr name="Freeform 10" id="10"/>
          <p:cNvSpPr/>
          <p:nvPr/>
        </p:nvSpPr>
        <p:spPr>
          <a:xfrm flipH="false" flipV="false" rot="0">
            <a:off x="9841816" y="6805181"/>
            <a:ext cx="5066888" cy="1308946"/>
          </a:xfrm>
          <a:custGeom>
            <a:avLst/>
            <a:gdLst/>
            <a:ahLst/>
            <a:cxnLst/>
            <a:rect r="r" b="b" t="t" l="l"/>
            <a:pathLst>
              <a:path h="1308946" w="5066888">
                <a:moveTo>
                  <a:pt x="0" y="0"/>
                </a:moveTo>
                <a:lnTo>
                  <a:pt x="5066888" y="0"/>
                </a:lnTo>
                <a:lnTo>
                  <a:pt x="5066888" y="1308946"/>
                </a:lnTo>
                <a:lnTo>
                  <a:pt x="0" y="130894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16057020" y="3238755"/>
            <a:ext cx="3019598" cy="3018340"/>
          </a:xfrm>
          <a:custGeom>
            <a:avLst/>
            <a:gdLst/>
            <a:ahLst/>
            <a:cxnLst/>
            <a:rect r="r" b="b" t="t" l="l"/>
            <a:pathLst>
              <a:path h="3018340" w="3019598">
                <a:moveTo>
                  <a:pt x="0" y="0"/>
                </a:moveTo>
                <a:lnTo>
                  <a:pt x="3019599" y="0"/>
                </a:lnTo>
                <a:lnTo>
                  <a:pt x="3019599" y="3018340"/>
                </a:lnTo>
                <a:lnTo>
                  <a:pt x="0" y="3018340"/>
                </a:lnTo>
                <a:lnTo>
                  <a:pt x="0" y="0"/>
                </a:lnTo>
                <a:close/>
              </a:path>
            </a:pathLst>
          </a:custGeom>
          <a:blipFill>
            <a:blip r:embed="rId13"/>
            <a:stretch>
              <a:fillRect l="0" t="0" r="0" b="0"/>
            </a:stretch>
          </a:blipFill>
        </p:spPr>
      </p:sp>
      <p:sp>
        <p:nvSpPr>
          <p:cNvPr name="TextBox 12" id="12"/>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2030</a:t>
            </a:r>
          </a:p>
        </p:txBody>
      </p:sp>
      <p:sp>
        <p:nvSpPr>
          <p:cNvPr name="TextBox 13" id="13"/>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FFFFF"/>
                </a:solidFill>
                <a:latin typeface="Garet"/>
                <a:ea typeface="Garet"/>
                <a:cs typeface="Garet"/>
                <a:sym typeface="Garet"/>
              </a:rPr>
              <a:t>Icons &amp; Illustrationen</a:t>
            </a:r>
          </a:p>
        </p:txBody>
      </p:sp>
      <p:sp>
        <p:nvSpPr>
          <p:cNvPr name="TextBox 14" id="14"/>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sp>
        <p:nvSpPr>
          <p:cNvPr name="TextBox 15" id="15"/>
          <p:cNvSpPr txBox="true"/>
          <p:nvPr/>
        </p:nvSpPr>
        <p:spPr>
          <a:xfrm rot="0">
            <a:off x="9975868" y="365962"/>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FFFFF"/>
                </a:solidFill>
                <a:latin typeface="Garet"/>
                <a:ea typeface="Garet"/>
                <a:cs typeface="Garet"/>
                <a:sym typeface="Garet"/>
              </a:rPr>
              <a:t>Schematiq</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40565" r="0" b="-175484"/>
            </a:stretch>
          </a:blipFill>
        </p:spPr>
      </p:sp>
      <p:grpSp>
        <p:nvGrpSpPr>
          <p:cNvPr name="Group 4" id="4"/>
          <p:cNvGrpSpPr/>
          <p:nvPr/>
        </p:nvGrpSpPr>
        <p:grpSpPr>
          <a:xfrm rot="0">
            <a:off x="-1222535" y="-514350"/>
            <a:ext cx="20840288" cy="11310757"/>
            <a:chOff x="0" y="0"/>
            <a:chExt cx="5488800" cy="2978965"/>
          </a:xfrm>
        </p:grpSpPr>
        <p:sp>
          <p:nvSpPr>
            <p:cNvPr name="Freeform 5" id="5"/>
            <p:cNvSpPr/>
            <p:nvPr/>
          </p:nvSpPr>
          <p:spPr>
            <a:xfrm flipH="false" flipV="false" rot="0">
              <a:off x="0" y="0"/>
              <a:ext cx="5488800" cy="2978965"/>
            </a:xfrm>
            <a:custGeom>
              <a:avLst/>
              <a:gdLst/>
              <a:ahLst/>
              <a:cxnLst/>
              <a:rect r="r" b="b" t="t" l="l"/>
              <a:pathLst>
                <a:path h="2978965" w="5488800">
                  <a:moveTo>
                    <a:pt x="18946" y="0"/>
                  </a:moveTo>
                  <a:lnTo>
                    <a:pt x="5469854" y="0"/>
                  </a:lnTo>
                  <a:cubicBezTo>
                    <a:pt x="5474879" y="0"/>
                    <a:pt x="5479698" y="1996"/>
                    <a:pt x="5483251" y="5549"/>
                  </a:cubicBezTo>
                  <a:cubicBezTo>
                    <a:pt x="5486804" y="9102"/>
                    <a:pt x="5488800" y="13921"/>
                    <a:pt x="5488800" y="18946"/>
                  </a:cubicBezTo>
                  <a:lnTo>
                    <a:pt x="5488800" y="2960019"/>
                  </a:lnTo>
                  <a:cubicBezTo>
                    <a:pt x="5488800" y="2965044"/>
                    <a:pt x="5486804" y="2969863"/>
                    <a:pt x="5483251" y="2973416"/>
                  </a:cubicBezTo>
                  <a:cubicBezTo>
                    <a:pt x="5479698" y="2976969"/>
                    <a:pt x="5474879" y="2978965"/>
                    <a:pt x="5469854" y="2978965"/>
                  </a:cubicBezTo>
                  <a:lnTo>
                    <a:pt x="18946" y="2978965"/>
                  </a:lnTo>
                  <a:cubicBezTo>
                    <a:pt x="13921" y="2978965"/>
                    <a:pt x="9102" y="2976969"/>
                    <a:pt x="5549" y="2973416"/>
                  </a:cubicBezTo>
                  <a:cubicBezTo>
                    <a:pt x="1996" y="2969863"/>
                    <a:pt x="0" y="2965044"/>
                    <a:pt x="0" y="2960019"/>
                  </a:cubicBezTo>
                  <a:lnTo>
                    <a:pt x="0" y="18946"/>
                  </a:lnTo>
                  <a:cubicBezTo>
                    <a:pt x="0" y="13921"/>
                    <a:pt x="1996" y="9102"/>
                    <a:pt x="5549" y="5549"/>
                  </a:cubicBezTo>
                  <a:cubicBezTo>
                    <a:pt x="9102" y="1996"/>
                    <a:pt x="13921" y="0"/>
                    <a:pt x="18946" y="0"/>
                  </a:cubicBezTo>
                  <a:close/>
                </a:path>
              </a:pathLst>
            </a:custGeom>
            <a:solidFill>
              <a:srgbClr val="000001">
                <a:alpha val="23922"/>
              </a:srgbClr>
            </a:solidFill>
          </p:spPr>
        </p:sp>
        <p:sp>
          <p:nvSpPr>
            <p:cNvPr name="TextBox 6" id="6"/>
            <p:cNvSpPr txBox="true"/>
            <p:nvPr/>
          </p:nvSpPr>
          <p:spPr>
            <a:xfrm>
              <a:off x="0" y="47625"/>
              <a:ext cx="5488800" cy="2931340"/>
            </a:xfrm>
            <a:prstGeom prst="rect">
              <a:avLst/>
            </a:prstGeom>
          </p:spPr>
          <p:txBody>
            <a:bodyPr anchor="ctr" rtlCol="false" tIns="50800" lIns="50800" bIns="50800" rIns="50800"/>
            <a:lstStyle/>
            <a:p>
              <a:pPr algn="ctr">
                <a:lnSpc>
                  <a:spcPts val="1599"/>
                </a:lnSpc>
              </a:pPr>
            </a:p>
          </p:txBody>
        </p:sp>
      </p:grpSp>
      <p:sp>
        <p:nvSpPr>
          <p:cNvPr name="AutoShape 7" id="7"/>
          <p:cNvSpPr/>
          <p:nvPr/>
        </p:nvSpPr>
        <p:spPr>
          <a:xfrm>
            <a:off x="300454" y="9258300"/>
            <a:ext cx="17669209" cy="0"/>
          </a:xfrm>
          <a:prstGeom prst="line">
            <a:avLst/>
          </a:prstGeom>
          <a:ln cap="flat" w="9525">
            <a:solidFill>
              <a:srgbClr val="FFFFFF"/>
            </a:solidFill>
            <a:prstDash val="solid"/>
            <a:headEnd type="none" len="sm" w="sm"/>
            <a:tailEnd type="none" len="sm" w="sm"/>
          </a:ln>
        </p:spPr>
      </p:sp>
      <p:sp>
        <p:nvSpPr>
          <p:cNvPr name="Freeform 8" id="8"/>
          <p:cNvSpPr/>
          <p:nvPr/>
        </p:nvSpPr>
        <p:spPr>
          <a:xfrm flipH="false" flipV="false" rot="-9525675">
            <a:off x="-2407861" y="-5187174"/>
            <a:ext cx="12655273" cy="11251688"/>
          </a:xfrm>
          <a:custGeom>
            <a:avLst/>
            <a:gdLst/>
            <a:ahLst/>
            <a:cxnLst/>
            <a:rect r="r" b="b" t="t" l="l"/>
            <a:pathLst>
              <a:path h="11251688" w="12655273">
                <a:moveTo>
                  <a:pt x="0" y="0"/>
                </a:moveTo>
                <a:lnTo>
                  <a:pt x="12655273" y="0"/>
                </a:lnTo>
                <a:lnTo>
                  <a:pt x="12655273" y="11251687"/>
                </a:lnTo>
                <a:lnTo>
                  <a:pt x="0" y="112516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208156" y="5043523"/>
            <a:ext cx="10229067" cy="3743289"/>
          </a:xfrm>
          <a:prstGeom prst="rect">
            <a:avLst/>
          </a:prstGeom>
        </p:spPr>
        <p:txBody>
          <a:bodyPr anchor="t" rtlCol="false" tIns="0" lIns="0" bIns="0" rIns="0">
            <a:spAutoFit/>
          </a:bodyPr>
          <a:lstStyle/>
          <a:p>
            <a:pPr algn="l" marL="0" indent="0" lvl="0">
              <a:lnSpc>
                <a:spcPts val="13649"/>
              </a:lnSpc>
            </a:pPr>
            <a:r>
              <a:rPr lang="en-US" b="true" sz="14999" spc="-524" u="none">
                <a:solidFill>
                  <a:srgbClr val="FFFFFF"/>
                </a:solidFill>
                <a:latin typeface="Telegraf Medium"/>
                <a:ea typeface="Telegraf Medium"/>
                <a:cs typeface="Telegraf Medium"/>
                <a:sym typeface="Telegraf Medium"/>
              </a:rPr>
              <a:t>Photos </a:t>
            </a:r>
          </a:p>
          <a:p>
            <a:pPr algn="l" marL="0" indent="0" lvl="0">
              <a:lnSpc>
                <a:spcPts val="13649"/>
              </a:lnSpc>
            </a:pPr>
            <a:r>
              <a:rPr lang="en-US" b="true" sz="14999" spc="-524" u="none">
                <a:solidFill>
                  <a:srgbClr val="FFFFFF"/>
                </a:solidFill>
                <a:latin typeface="Telegraf Medium"/>
                <a:ea typeface="Telegraf Medium"/>
                <a:cs typeface="Telegraf Medium"/>
                <a:sym typeface="Telegraf Medium"/>
              </a:rPr>
              <a:t>and Videos</a:t>
            </a:r>
          </a:p>
        </p:txBody>
      </p:sp>
      <p:sp>
        <p:nvSpPr>
          <p:cNvPr name="TextBox 10" id="10"/>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2025</a:t>
            </a:r>
          </a:p>
        </p:txBody>
      </p:sp>
      <p:sp>
        <p:nvSpPr>
          <p:cNvPr name="TextBox 11" id="11"/>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sp>
        <p:nvSpPr>
          <p:cNvPr name="TextBox 12" id="12"/>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u="none">
                <a:solidFill>
                  <a:srgbClr val="FFFFFF"/>
                </a:solidFill>
                <a:latin typeface="Garet"/>
                <a:ea typeface="Garet"/>
                <a:cs typeface="Garet"/>
                <a:sym typeface="Garet"/>
              </a:rPr>
              <a:t>Photos and Videos</a:t>
            </a:r>
          </a:p>
        </p:txBody>
      </p:sp>
      <p:sp>
        <p:nvSpPr>
          <p:cNvPr name="TextBox 13" id="13"/>
          <p:cNvSpPr txBox="true"/>
          <p:nvPr/>
        </p:nvSpPr>
        <p:spPr>
          <a:xfrm rot="0">
            <a:off x="9975868" y="365962"/>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FFFFF"/>
                </a:solidFill>
                <a:latin typeface="Garet"/>
                <a:ea typeface="Garet"/>
                <a:cs typeface="Garet"/>
                <a:sym typeface="Garet"/>
              </a:rPr>
              <a:t>Schematiq</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1"/>
        </a:solidFill>
      </p:bgPr>
    </p:bg>
    <p:spTree>
      <p:nvGrpSpPr>
        <p:cNvPr id="1" name=""/>
        <p:cNvGrpSpPr/>
        <p:nvPr/>
      </p:nvGrpSpPr>
      <p:grpSpPr>
        <a:xfrm>
          <a:off x="0" y="0"/>
          <a:ext cx="0" cy="0"/>
          <a:chOff x="0" y="0"/>
          <a:chExt cx="0" cy="0"/>
        </a:xfrm>
      </p:grpSpPr>
      <p:sp>
        <p:nvSpPr>
          <p:cNvPr name="AutoShape 2" id="2"/>
          <p:cNvSpPr/>
          <p:nvPr/>
        </p:nvSpPr>
        <p:spPr>
          <a:xfrm>
            <a:off x="-2456832" y="9012012"/>
            <a:ext cx="17669209" cy="0"/>
          </a:xfrm>
          <a:prstGeom prst="line">
            <a:avLst/>
          </a:prstGeom>
          <a:ln cap="flat" w="9525">
            <a:solidFill>
              <a:srgbClr val="FFFFFF"/>
            </a:solidFill>
            <a:prstDash val="solid"/>
            <a:headEnd type="none" len="sm" w="sm"/>
            <a:tailEnd type="none" len="sm" w="sm"/>
          </a:ln>
        </p:spPr>
      </p:sp>
      <p:grpSp>
        <p:nvGrpSpPr>
          <p:cNvPr name="Group 3" id="3"/>
          <p:cNvGrpSpPr>
            <a:grpSpLocks noChangeAspect="true"/>
          </p:cNvGrpSpPr>
          <p:nvPr/>
        </p:nvGrpSpPr>
        <p:grpSpPr>
          <a:xfrm rot="0">
            <a:off x="2234687" y="1490662"/>
            <a:ext cx="3340863" cy="3340863"/>
            <a:chOff x="0" y="0"/>
            <a:chExt cx="6350000" cy="6350000"/>
          </a:xfrm>
        </p:grpSpPr>
        <p:sp>
          <p:nvSpPr>
            <p:cNvPr name="Freeform 4" id="4"/>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151" t="0" r="-25151" b="0"/>
              </a:stretch>
            </a:blipFill>
          </p:spPr>
        </p:sp>
      </p:grpSp>
      <p:grpSp>
        <p:nvGrpSpPr>
          <p:cNvPr name="Group 5" id="5"/>
          <p:cNvGrpSpPr>
            <a:grpSpLocks noChangeAspect="true"/>
          </p:cNvGrpSpPr>
          <p:nvPr/>
        </p:nvGrpSpPr>
        <p:grpSpPr>
          <a:xfrm rot="0">
            <a:off x="9219862" y="1490662"/>
            <a:ext cx="3340863" cy="3340863"/>
            <a:chOff x="0" y="0"/>
            <a:chExt cx="6350000" cy="6350000"/>
          </a:xfrm>
        </p:grpSpPr>
        <p:sp>
          <p:nvSpPr>
            <p:cNvPr name="Freeform 6" id="6"/>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a:stretch>
                <a:fillRect l="0" t="-25121" r="0" b="-25121"/>
              </a:stretch>
            </a:blipFill>
          </p:spPr>
        </p:sp>
      </p:grpSp>
      <p:grpSp>
        <p:nvGrpSpPr>
          <p:cNvPr name="Group 7" id="7"/>
          <p:cNvGrpSpPr>
            <a:grpSpLocks noChangeAspect="true"/>
          </p:cNvGrpSpPr>
          <p:nvPr/>
        </p:nvGrpSpPr>
        <p:grpSpPr>
          <a:xfrm rot="0">
            <a:off x="5727275" y="1490662"/>
            <a:ext cx="3340863" cy="3340863"/>
            <a:chOff x="0" y="0"/>
            <a:chExt cx="6350000" cy="6350000"/>
          </a:xfrm>
        </p:grpSpPr>
        <p:sp>
          <p:nvSpPr>
            <p:cNvPr name="Freeform 8" id="8"/>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0" t="-25121" r="0" b="-25121"/>
              </a:stretch>
            </a:blipFill>
          </p:spPr>
        </p:sp>
      </p:grpSp>
      <p:grpSp>
        <p:nvGrpSpPr>
          <p:cNvPr name="Group 9" id="9"/>
          <p:cNvGrpSpPr>
            <a:grpSpLocks noChangeAspect="true"/>
          </p:cNvGrpSpPr>
          <p:nvPr/>
        </p:nvGrpSpPr>
        <p:grpSpPr>
          <a:xfrm rot="0">
            <a:off x="12712449" y="1490662"/>
            <a:ext cx="3340863" cy="3340863"/>
            <a:chOff x="0" y="0"/>
            <a:chExt cx="6350000" cy="6350000"/>
          </a:xfrm>
        </p:grpSpPr>
        <p:sp>
          <p:nvSpPr>
            <p:cNvPr name="Freeform 10" id="10"/>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5"/>
              <a:stretch>
                <a:fillRect l="0" t="-38978" r="0" b="-38978"/>
              </a:stretch>
            </a:blipFill>
          </p:spPr>
        </p:sp>
      </p:grpSp>
      <p:grpSp>
        <p:nvGrpSpPr>
          <p:cNvPr name="Group 11" id="11"/>
          <p:cNvGrpSpPr>
            <a:grpSpLocks noChangeAspect="true"/>
          </p:cNvGrpSpPr>
          <p:nvPr/>
        </p:nvGrpSpPr>
        <p:grpSpPr>
          <a:xfrm rot="0">
            <a:off x="9220538" y="4955163"/>
            <a:ext cx="3340863" cy="3340863"/>
            <a:chOff x="0" y="0"/>
            <a:chExt cx="6350000" cy="6350000"/>
          </a:xfrm>
        </p:grpSpPr>
        <p:sp>
          <p:nvSpPr>
            <p:cNvPr name="Freeform 12" id="12"/>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a:stretch>
                <a:fillRect l="0" t="-38315" r="0" b="-38315"/>
              </a:stretch>
            </a:blipFill>
          </p:spPr>
        </p:sp>
      </p:grpSp>
      <p:grpSp>
        <p:nvGrpSpPr>
          <p:cNvPr name="Group 13" id="13"/>
          <p:cNvGrpSpPr>
            <a:grpSpLocks noChangeAspect="true"/>
          </p:cNvGrpSpPr>
          <p:nvPr/>
        </p:nvGrpSpPr>
        <p:grpSpPr>
          <a:xfrm rot="0">
            <a:off x="12712449" y="4955163"/>
            <a:ext cx="3340863" cy="3340863"/>
            <a:chOff x="0" y="0"/>
            <a:chExt cx="6350000" cy="6350000"/>
          </a:xfrm>
        </p:grpSpPr>
        <p:sp>
          <p:nvSpPr>
            <p:cNvPr name="Freeform 14" id="14"/>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7"/>
              <a:stretch>
                <a:fillRect l="0" t="-38871" r="0" b="-38871"/>
              </a:stretch>
            </a:blipFill>
          </p:spPr>
        </p:sp>
      </p:grpSp>
      <p:sp>
        <p:nvSpPr>
          <p:cNvPr name="TextBox 15" id="15"/>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2025</a:t>
            </a:r>
          </a:p>
        </p:txBody>
      </p:sp>
      <p:sp>
        <p:nvSpPr>
          <p:cNvPr name="TextBox 16" id="16"/>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sp>
        <p:nvSpPr>
          <p:cNvPr name="TextBox 17" id="17"/>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u="none">
                <a:solidFill>
                  <a:srgbClr val="FFFFFF"/>
                </a:solidFill>
                <a:latin typeface="Garet"/>
                <a:ea typeface="Garet"/>
                <a:cs typeface="Garet"/>
                <a:sym typeface="Garet"/>
              </a:rPr>
              <a:t>Photos and Videos</a:t>
            </a:r>
          </a:p>
        </p:txBody>
      </p:sp>
      <p:sp>
        <p:nvSpPr>
          <p:cNvPr name="TextBox 18" id="18"/>
          <p:cNvSpPr txBox="true"/>
          <p:nvPr/>
        </p:nvSpPr>
        <p:spPr>
          <a:xfrm rot="0">
            <a:off x="2245049" y="5533394"/>
            <a:ext cx="6413724" cy="1092200"/>
          </a:xfrm>
          <a:prstGeom prst="rect">
            <a:avLst/>
          </a:prstGeom>
        </p:spPr>
        <p:txBody>
          <a:bodyPr anchor="t" rtlCol="false" tIns="0" lIns="0" bIns="0" rIns="0">
            <a:spAutoFit/>
          </a:bodyPr>
          <a:lstStyle/>
          <a:p>
            <a:pPr algn="l" marL="0" indent="0" lvl="1">
              <a:lnSpc>
                <a:spcPts val="2874"/>
              </a:lnSpc>
              <a:spcBef>
                <a:spcPct val="0"/>
              </a:spcBef>
            </a:pPr>
            <a:r>
              <a:rPr lang="en-US" sz="2499" spc="-124" u="none">
                <a:solidFill>
                  <a:srgbClr val="FFFFFF"/>
                </a:solidFill>
                <a:latin typeface="Garet"/>
                <a:ea typeface="Garet"/>
                <a:cs typeface="Garet"/>
                <a:sym typeface="Garet"/>
              </a:rPr>
              <a:t>We opt for natural and unposed, featuring real people and using high flash with no retouching to evoke ease and authenticity.</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4" id="4"/>
          <p:cNvGrpSpPr/>
          <p:nvPr/>
        </p:nvGrpSpPr>
        <p:grpSpPr>
          <a:xfrm rot="0">
            <a:off x="-1222535" y="-514350"/>
            <a:ext cx="20840288" cy="11310757"/>
            <a:chOff x="0" y="0"/>
            <a:chExt cx="5488800" cy="2978965"/>
          </a:xfrm>
        </p:grpSpPr>
        <p:sp>
          <p:nvSpPr>
            <p:cNvPr name="Freeform 5" id="5"/>
            <p:cNvSpPr/>
            <p:nvPr/>
          </p:nvSpPr>
          <p:spPr>
            <a:xfrm flipH="false" flipV="false" rot="0">
              <a:off x="0" y="0"/>
              <a:ext cx="5488800" cy="2978965"/>
            </a:xfrm>
            <a:custGeom>
              <a:avLst/>
              <a:gdLst/>
              <a:ahLst/>
              <a:cxnLst/>
              <a:rect r="r" b="b" t="t" l="l"/>
              <a:pathLst>
                <a:path h="2978965" w="5488800">
                  <a:moveTo>
                    <a:pt x="18946" y="0"/>
                  </a:moveTo>
                  <a:lnTo>
                    <a:pt x="5469854" y="0"/>
                  </a:lnTo>
                  <a:cubicBezTo>
                    <a:pt x="5474879" y="0"/>
                    <a:pt x="5479698" y="1996"/>
                    <a:pt x="5483251" y="5549"/>
                  </a:cubicBezTo>
                  <a:cubicBezTo>
                    <a:pt x="5486804" y="9102"/>
                    <a:pt x="5488800" y="13921"/>
                    <a:pt x="5488800" y="18946"/>
                  </a:cubicBezTo>
                  <a:lnTo>
                    <a:pt x="5488800" y="2960019"/>
                  </a:lnTo>
                  <a:cubicBezTo>
                    <a:pt x="5488800" y="2965044"/>
                    <a:pt x="5486804" y="2969863"/>
                    <a:pt x="5483251" y="2973416"/>
                  </a:cubicBezTo>
                  <a:cubicBezTo>
                    <a:pt x="5479698" y="2976969"/>
                    <a:pt x="5474879" y="2978965"/>
                    <a:pt x="5469854" y="2978965"/>
                  </a:cubicBezTo>
                  <a:lnTo>
                    <a:pt x="18946" y="2978965"/>
                  </a:lnTo>
                  <a:cubicBezTo>
                    <a:pt x="13921" y="2978965"/>
                    <a:pt x="9102" y="2976969"/>
                    <a:pt x="5549" y="2973416"/>
                  </a:cubicBezTo>
                  <a:cubicBezTo>
                    <a:pt x="1996" y="2969863"/>
                    <a:pt x="0" y="2965044"/>
                    <a:pt x="0" y="2960019"/>
                  </a:cubicBezTo>
                  <a:lnTo>
                    <a:pt x="0" y="18946"/>
                  </a:lnTo>
                  <a:cubicBezTo>
                    <a:pt x="0" y="13921"/>
                    <a:pt x="1996" y="9102"/>
                    <a:pt x="5549" y="5549"/>
                  </a:cubicBezTo>
                  <a:cubicBezTo>
                    <a:pt x="9102" y="1996"/>
                    <a:pt x="13921" y="0"/>
                    <a:pt x="18946" y="0"/>
                  </a:cubicBezTo>
                  <a:close/>
                </a:path>
              </a:pathLst>
            </a:custGeom>
            <a:solidFill>
              <a:srgbClr val="000001">
                <a:alpha val="23922"/>
              </a:srgbClr>
            </a:solidFill>
          </p:spPr>
        </p:sp>
        <p:sp>
          <p:nvSpPr>
            <p:cNvPr name="TextBox 6" id="6"/>
            <p:cNvSpPr txBox="true"/>
            <p:nvPr/>
          </p:nvSpPr>
          <p:spPr>
            <a:xfrm>
              <a:off x="0" y="47625"/>
              <a:ext cx="5488800" cy="2931340"/>
            </a:xfrm>
            <a:prstGeom prst="rect">
              <a:avLst/>
            </a:prstGeom>
          </p:spPr>
          <p:txBody>
            <a:bodyPr anchor="ctr" rtlCol="false" tIns="50800" lIns="50800" bIns="50800" rIns="50800"/>
            <a:lstStyle/>
            <a:p>
              <a:pPr algn="ctr">
                <a:lnSpc>
                  <a:spcPts val="1599"/>
                </a:lnSpc>
              </a:pPr>
            </a:p>
          </p:txBody>
        </p:sp>
      </p:grpSp>
      <p:sp>
        <p:nvSpPr>
          <p:cNvPr name="AutoShape 7" id="7"/>
          <p:cNvSpPr/>
          <p:nvPr/>
        </p:nvSpPr>
        <p:spPr>
          <a:xfrm>
            <a:off x="300454" y="9258300"/>
            <a:ext cx="17669209" cy="0"/>
          </a:xfrm>
          <a:prstGeom prst="line">
            <a:avLst/>
          </a:prstGeom>
          <a:ln cap="flat" w="9525">
            <a:solidFill>
              <a:srgbClr val="FFFFFF"/>
            </a:solidFill>
            <a:prstDash val="solid"/>
            <a:headEnd type="none" len="sm" w="sm"/>
            <a:tailEnd type="none" len="sm" w="sm"/>
          </a:ln>
        </p:spPr>
      </p:sp>
      <p:sp>
        <p:nvSpPr>
          <p:cNvPr name="Freeform 8" id="8"/>
          <p:cNvSpPr/>
          <p:nvPr/>
        </p:nvSpPr>
        <p:spPr>
          <a:xfrm flipH="false" flipV="false" rot="-9525675">
            <a:off x="8339002" y="153213"/>
            <a:ext cx="12655273" cy="11251688"/>
          </a:xfrm>
          <a:custGeom>
            <a:avLst/>
            <a:gdLst/>
            <a:ahLst/>
            <a:cxnLst/>
            <a:rect r="r" b="b" t="t" l="l"/>
            <a:pathLst>
              <a:path h="11251688" w="12655273">
                <a:moveTo>
                  <a:pt x="0" y="0"/>
                </a:moveTo>
                <a:lnTo>
                  <a:pt x="12655273" y="0"/>
                </a:lnTo>
                <a:lnTo>
                  <a:pt x="12655273" y="11251687"/>
                </a:lnTo>
                <a:lnTo>
                  <a:pt x="0" y="112516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208156" y="5043490"/>
            <a:ext cx="10229067" cy="3743322"/>
          </a:xfrm>
          <a:prstGeom prst="rect">
            <a:avLst/>
          </a:prstGeom>
        </p:spPr>
        <p:txBody>
          <a:bodyPr anchor="t" rtlCol="false" tIns="0" lIns="0" bIns="0" rIns="0">
            <a:spAutoFit/>
          </a:bodyPr>
          <a:lstStyle/>
          <a:p>
            <a:pPr algn="l">
              <a:lnSpc>
                <a:spcPts val="13649"/>
              </a:lnSpc>
            </a:pPr>
            <a:r>
              <a:rPr lang="en-US" sz="14999" spc="-524">
                <a:solidFill>
                  <a:srgbClr val="FFFFFF"/>
                </a:solidFill>
                <a:latin typeface="Telegraf"/>
                <a:ea typeface="Telegraf"/>
                <a:cs typeface="Telegraf"/>
                <a:sym typeface="Telegraf"/>
              </a:rPr>
              <a:t>Media</a:t>
            </a:r>
          </a:p>
          <a:p>
            <a:pPr algn="l" marL="0" indent="0" lvl="0">
              <a:lnSpc>
                <a:spcPts val="13649"/>
              </a:lnSpc>
            </a:pPr>
            <a:r>
              <a:rPr lang="en-US" sz="14999" spc="-524">
                <a:solidFill>
                  <a:srgbClr val="FFFFFF"/>
                </a:solidFill>
                <a:latin typeface="Telegraf"/>
                <a:ea typeface="Telegraf"/>
                <a:cs typeface="Telegraf"/>
                <a:sym typeface="Telegraf"/>
              </a:rPr>
              <a:t>Kit</a:t>
            </a:r>
          </a:p>
        </p:txBody>
      </p:sp>
      <p:sp>
        <p:nvSpPr>
          <p:cNvPr name="TextBox 10" id="10"/>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2025</a:t>
            </a:r>
          </a:p>
        </p:txBody>
      </p:sp>
      <p:sp>
        <p:nvSpPr>
          <p:cNvPr name="TextBox 11" id="11"/>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sp>
        <p:nvSpPr>
          <p:cNvPr name="TextBox 12" id="12"/>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FFFFF"/>
                </a:solidFill>
                <a:latin typeface="Garet"/>
                <a:ea typeface="Garet"/>
                <a:cs typeface="Garet"/>
                <a:sym typeface="Garet"/>
              </a:rPr>
              <a:t>Media Kit</a:t>
            </a:r>
          </a:p>
        </p:txBody>
      </p:sp>
      <p:sp>
        <p:nvSpPr>
          <p:cNvPr name="TextBox 13" id="13"/>
          <p:cNvSpPr txBox="true"/>
          <p:nvPr/>
        </p:nvSpPr>
        <p:spPr>
          <a:xfrm rot="0">
            <a:off x="9975868" y="365962"/>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FFFFF"/>
                </a:solidFill>
                <a:latin typeface="Garet"/>
                <a:ea typeface="Garet"/>
                <a:cs typeface="Garet"/>
                <a:sym typeface="Garet"/>
              </a:rPr>
              <a:t>Schematiq</a:t>
            </a:r>
          </a:p>
        </p:txBody>
      </p:sp>
    </p:spTree>
  </p:cSld>
  <p:clrMapOvr>
    <a:masterClrMapping/>
  </p:clrMapOvr>
</p:sld>
</file>

<file path=ppt/slides/slide1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a:off x="300454" y="9258300"/>
            <a:ext cx="17669209" cy="0"/>
          </a:xfrm>
          <a:prstGeom prst="line">
            <a:avLst/>
          </a:prstGeom>
          <a:ln cap="flat" w="9525">
            <a:solidFill>
              <a:srgbClr val="000001"/>
            </a:solidFill>
            <a:prstDash val="solid"/>
            <a:headEnd type="none" len="sm" w="sm"/>
            <a:tailEnd type="none" len="sm" w="sm"/>
          </a:ln>
        </p:spPr>
      </p:sp>
      <p:sp>
        <p:nvSpPr>
          <p:cNvPr name="TextBox 3" id="3"/>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000001"/>
                </a:solidFill>
                <a:latin typeface="Garet"/>
                <a:ea typeface="Garet"/>
                <a:cs typeface="Garet"/>
                <a:sym typeface="Garet"/>
              </a:rPr>
              <a:t>2025</a:t>
            </a:r>
          </a:p>
        </p:txBody>
      </p:sp>
      <p:sp>
        <p:nvSpPr>
          <p:cNvPr name="TextBox 4" id="4"/>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000001"/>
                </a:solidFill>
                <a:latin typeface="Garet"/>
                <a:ea typeface="Garet"/>
                <a:cs typeface="Garet"/>
                <a:sym typeface="Garet"/>
              </a:rPr>
              <a:t>Media Kit</a:t>
            </a:r>
          </a:p>
        </p:txBody>
      </p:sp>
      <p:sp>
        <p:nvSpPr>
          <p:cNvPr name="TextBox 5" id="5"/>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000001"/>
                </a:solidFill>
                <a:latin typeface="Garet"/>
                <a:ea typeface="Garet"/>
                <a:cs typeface="Garet"/>
                <a:sym typeface="Garet"/>
              </a:rPr>
              <a:t>Brand Kit</a:t>
            </a:r>
          </a:p>
        </p:txBody>
      </p:sp>
      <p:sp>
        <p:nvSpPr>
          <p:cNvPr name="TextBox 6" id="6"/>
          <p:cNvSpPr txBox="true"/>
          <p:nvPr/>
        </p:nvSpPr>
        <p:spPr>
          <a:xfrm rot="-5400000">
            <a:off x="-2801280" y="3703027"/>
            <a:ext cx="8033970" cy="2152650"/>
          </a:xfrm>
          <a:prstGeom prst="rect">
            <a:avLst/>
          </a:prstGeom>
        </p:spPr>
        <p:txBody>
          <a:bodyPr anchor="t" rtlCol="false" tIns="0" lIns="0" bIns="0" rIns="0">
            <a:spAutoFit/>
          </a:bodyPr>
          <a:lstStyle/>
          <a:p>
            <a:pPr algn="l" marL="0" indent="0" lvl="0">
              <a:lnSpc>
                <a:spcPts val="15000"/>
              </a:lnSpc>
              <a:spcBef>
                <a:spcPct val="0"/>
              </a:spcBef>
            </a:pPr>
            <a:r>
              <a:rPr lang="en-US" b="true" sz="15000" spc="-525">
                <a:solidFill>
                  <a:srgbClr val="000001"/>
                </a:solidFill>
                <a:latin typeface="Telegraf Medium"/>
                <a:ea typeface="Telegraf Medium"/>
                <a:cs typeface="Telegraf Medium"/>
                <a:sym typeface="Telegraf Medium"/>
              </a:rPr>
              <a:t>Media Kit</a:t>
            </a:r>
          </a:p>
        </p:txBody>
      </p:sp>
      <p:sp>
        <p:nvSpPr>
          <p:cNvPr name="TextBox 7" id="7"/>
          <p:cNvSpPr txBox="true"/>
          <p:nvPr/>
        </p:nvSpPr>
        <p:spPr>
          <a:xfrm rot="0">
            <a:off x="2434789" y="1000125"/>
            <a:ext cx="3237387" cy="406400"/>
          </a:xfrm>
          <a:prstGeom prst="rect">
            <a:avLst/>
          </a:prstGeom>
        </p:spPr>
        <p:txBody>
          <a:bodyPr anchor="t" rtlCol="false" tIns="0" lIns="0" bIns="0" rIns="0">
            <a:spAutoFit/>
          </a:bodyPr>
          <a:lstStyle/>
          <a:p>
            <a:pPr algn="l" marL="0" indent="0" lvl="1">
              <a:lnSpc>
                <a:spcPts val="2874"/>
              </a:lnSpc>
              <a:spcBef>
                <a:spcPct val="0"/>
              </a:spcBef>
            </a:pPr>
            <a:r>
              <a:rPr lang="en-US" b="true" sz="2499" spc="-124">
                <a:solidFill>
                  <a:srgbClr val="000001"/>
                </a:solidFill>
                <a:latin typeface="Telegraf Medium"/>
                <a:ea typeface="Telegraf Medium"/>
                <a:cs typeface="Telegraf Medium"/>
                <a:sym typeface="Telegraf Medium"/>
              </a:rPr>
              <a:t>About</a:t>
            </a:r>
          </a:p>
        </p:txBody>
      </p:sp>
      <p:sp>
        <p:nvSpPr>
          <p:cNvPr name="AutoShape 8" id="8"/>
          <p:cNvSpPr/>
          <p:nvPr/>
        </p:nvSpPr>
        <p:spPr>
          <a:xfrm flipV="true">
            <a:off x="2434789" y="1613830"/>
            <a:ext cx="14971398" cy="0"/>
          </a:xfrm>
          <a:prstGeom prst="line">
            <a:avLst/>
          </a:prstGeom>
          <a:ln cap="flat" w="9525">
            <a:solidFill>
              <a:srgbClr val="000001"/>
            </a:solidFill>
            <a:prstDash val="solid"/>
            <a:headEnd type="none" len="sm" w="sm"/>
            <a:tailEnd type="none" len="sm" w="sm"/>
          </a:ln>
        </p:spPr>
      </p:sp>
      <p:sp>
        <p:nvSpPr>
          <p:cNvPr name="TextBox 9" id="9"/>
          <p:cNvSpPr txBox="true"/>
          <p:nvPr/>
        </p:nvSpPr>
        <p:spPr>
          <a:xfrm rot="0">
            <a:off x="2434789" y="5368313"/>
            <a:ext cx="12903065" cy="2901950"/>
          </a:xfrm>
          <a:prstGeom prst="rect">
            <a:avLst/>
          </a:prstGeom>
        </p:spPr>
        <p:txBody>
          <a:bodyPr anchor="t" rtlCol="false" tIns="0" lIns="0" bIns="0" rIns="0">
            <a:spAutoFit/>
          </a:bodyPr>
          <a:lstStyle/>
          <a:p>
            <a:pPr algn="l" marL="0" indent="0" lvl="1">
              <a:lnSpc>
                <a:spcPts val="2874"/>
              </a:lnSpc>
              <a:spcBef>
                <a:spcPct val="0"/>
              </a:spcBef>
            </a:pPr>
            <a:r>
              <a:rPr lang="en-US" sz="2499" spc="-124">
                <a:solidFill>
                  <a:srgbClr val="000001"/>
                </a:solidFill>
                <a:latin typeface="Garet"/>
                <a:ea typeface="Garet"/>
                <a:cs typeface="Garet"/>
                <a:sym typeface="Garet"/>
              </a:rPr>
              <a:t>Golfkind ist eine moderne Golfschule mit Sitz in Halle (Saale), die sich dem Motto „Golf für alle“ verschrieben hat. Unter der Leitung von PGA Professional Christoph Jungert bietet Golfkind ein breites Spektrum an Kursen und Dienstleistungen für Golfinteressierte jeden Alters und Erfahrungsniveaus an. Die Golfschule legt besonderen Wert auf einen niederschwelligen Einstieg in den Golfsport und fördert sowohl Anfänger als auch fortgeschrittene Spieler mit individuell abgestimmten Trainingsprogrammen.</a:t>
            </a:r>
          </a:p>
          <a:p>
            <a:pPr algn="l">
              <a:lnSpc>
                <a:spcPts val="2874"/>
              </a:lnSpc>
              <a:spcBef>
                <a:spcPct val="0"/>
              </a:spcBef>
            </a:pPr>
          </a:p>
        </p:txBody>
      </p:sp>
      <p:sp>
        <p:nvSpPr>
          <p:cNvPr name="TextBox 10" id="10"/>
          <p:cNvSpPr txBox="true"/>
          <p:nvPr/>
        </p:nvSpPr>
        <p:spPr>
          <a:xfrm rot="0">
            <a:off x="2395678" y="4260147"/>
            <a:ext cx="9151423" cy="828675"/>
          </a:xfrm>
          <a:prstGeom prst="rect">
            <a:avLst/>
          </a:prstGeom>
        </p:spPr>
        <p:txBody>
          <a:bodyPr anchor="t" rtlCol="false" tIns="0" lIns="0" bIns="0" rIns="0">
            <a:spAutoFit/>
          </a:bodyPr>
          <a:lstStyle/>
          <a:p>
            <a:pPr algn="l">
              <a:lnSpc>
                <a:spcPts val="6000"/>
              </a:lnSpc>
            </a:pPr>
            <a:r>
              <a:rPr lang="en-US" sz="5000" b="true">
                <a:solidFill>
                  <a:srgbClr val="000001"/>
                </a:solidFill>
                <a:latin typeface="Telegraf Medium"/>
                <a:ea typeface="Telegraf Medium"/>
                <a:cs typeface="Telegraf Medium"/>
                <a:sym typeface="Telegraf Medium"/>
              </a:rPr>
              <a:t>Jeder kann Golfen!</a:t>
            </a:r>
          </a:p>
        </p:txBody>
      </p:sp>
      <p:sp>
        <p:nvSpPr>
          <p:cNvPr name="TextBox 11" id="11"/>
          <p:cNvSpPr txBox="true"/>
          <p:nvPr/>
        </p:nvSpPr>
        <p:spPr>
          <a:xfrm rot="0">
            <a:off x="2292030" y="2375270"/>
            <a:ext cx="16598988" cy="2000244"/>
          </a:xfrm>
          <a:prstGeom prst="rect">
            <a:avLst/>
          </a:prstGeom>
        </p:spPr>
        <p:txBody>
          <a:bodyPr anchor="t" rtlCol="false" tIns="0" lIns="0" bIns="0" rIns="0">
            <a:spAutoFit/>
          </a:bodyPr>
          <a:lstStyle/>
          <a:p>
            <a:pPr algn="l" marL="0" indent="0" lvl="0">
              <a:lnSpc>
                <a:spcPts val="13499"/>
              </a:lnSpc>
              <a:spcBef>
                <a:spcPct val="0"/>
              </a:spcBef>
            </a:pPr>
            <a:r>
              <a:rPr lang="en-US" b="true" sz="14999" spc="-449">
                <a:solidFill>
                  <a:srgbClr val="000001"/>
                </a:solidFill>
                <a:latin typeface="Telegraf Medium"/>
                <a:ea typeface="Telegraf Medium"/>
                <a:cs typeface="Telegraf Medium"/>
                <a:sym typeface="Telegraf Medium"/>
              </a:rPr>
              <a:t>Golfkind</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
        <p:nvSpPr>
          <p:cNvPr name="AutoShape 2" id="2"/>
          <p:cNvSpPr/>
          <p:nvPr/>
        </p:nvSpPr>
        <p:spPr>
          <a:xfrm>
            <a:off x="300454" y="9258300"/>
            <a:ext cx="17669209" cy="0"/>
          </a:xfrm>
          <a:prstGeom prst="line">
            <a:avLst/>
          </a:prstGeom>
          <a:ln cap="flat" w="9525">
            <a:solidFill>
              <a:srgbClr val="F4F4F4"/>
            </a:solidFill>
            <a:prstDash val="solid"/>
            <a:headEnd type="none" len="sm" w="sm"/>
            <a:tailEnd type="none" len="sm" w="sm"/>
          </a:ln>
        </p:spPr>
      </p:sp>
      <p:sp>
        <p:nvSpPr>
          <p:cNvPr name="TextBox 3" id="3"/>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4F4F4"/>
                </a:solidFill>
                <a:latin typeface="Garet"/>
                <a:ea typeface="Garet"/>
                <a:cs typeface="Garet"/>
                <a:sym typeface="Garet"/>
              </a:rPr>
              <a:t>2025</a:t>
            </a:r>
          </a:p>
        </p:txBody>
      </p:sp>
      <p:sp>
        <p:nvSpPr>
          <p:cNvPr name="TextBox 4" id="4"/>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4F4F4"/>
                </a:solidFill>
                <a:latin typeface="Garet"/>
                <a:ea typeface="Garet"/>
                <a:cs typeface="Garet"/>
                <a:sym typeface="Garet"/>
              </a:rPr>
              <a:t>Media Kit</a:t>
            </a:r>
          </a:p>
        </p:txBody>
      </p:sp>
      <p:sp>
        <p:nvSpPr>
          <p:cNvPr name="TextBox 5" id="5"/>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4F4F4"/>
                </a:solidFill>
                <a:latin typeface="Garet"/>
                <a:ea typeface="Garet"/>
                <a:cs typeface="Garet"/>
                <a:sym typeface="Garet"/>
              </a:rPr>
              <a:t>Brand Kit</a:t>
            </a:r>
          </a:p>
        </p:txBody>
      </p:sp>
      <p:sp>
        <p:nvSpPr>
          <p:cNvPr name="TextBox 6" id="6"/>
          <p:cNvSpPr txBox="true"/>
          <p:nvPr/>
        </p:nvSpPr>
        <p:spPr>
          <a:xfrm rot="-5400000">
            <a:off x="-2801280" y="3703027"/>
            <a:ext cx="8033970" cy="2152650"/>
          </a:xfrm>
          <a:prstGeom prst="rect">
            <a:avLst/>
          </a:prstGeom>
        </p:spPr>
        <p:txBody>
          <a:bodyPr anchor="t" rtlCol="false" tIns="0" lIns="0" bIns="0" rIns="0">
            <a:spAutoFit/>
          </a:bodyPr>
          <a:lstStyle/>
          <a:p>
            <a:pPr algn="l" marL="0" indent="0" lvl="0">
              <a:lnSpc>
                <a:spcPts val="15000"/>
              </a:lnSpc>
              <a:spcBef>
                <a:spcPct val="0"/>
              </a:spcBef>
            </a:pPr>
            <a:r>
              <a:rPr lang="en-US" b="true" sz="15000" spc="-525">
                <a:solidFill>
                  <a:srgbClr val="F4F4F4"/>
                </a:solidFill>
                <a:latin typeface="Telegraf Medium"/>
                <a:ea typeface="Telegraf Medium"/>
                <a:cs typeface="Telegraf Medium"/>
                <a:sym typeface="Telegraf Medium"/>
              </a:rPr>
              <a:t>Media Kit</a:t>
            </a:r>
          </a:p>
        </p:txBody>
      </p:sp>
      <p:sp>
        <p:nvSpPr>
          <p:cNvPr name="TextBox 7" id="7"/>
          <p:cNvSpPr txBox="true"/>
          <p:nvPr/>
        </p:nvSpPr>
        <p:spPr>
          <a:xfrm rot="0">
            <a:off x="2434789" y="1000125"/>
            <a:ext cx="3237387" cy="406400"/>
          </a:xfrm>
          <a:prstGeom prst="rect">
            <a:avLst/>
          </a:prstGeom>
        </p:spPr>
        <p:txBody>
          <a:bodyPr anchor="t" rtlCol="false" tIns="0" lIns="0" bIns="0" rIns="0">
            <a:spAutoFit/>
          </a:bodyPr>
          <a:lstStyle/>
          <a:p>
            <a:pPr algn="l" marL="0" indent="0" lvl="1">
              <a:lnSpc>
                <a:spcPts val="2874"/>
              </a:lnSpc>
              <a:spcBef>
                <a:spcPct val="0"/>
              </a:spcBef>
            </a:pPr>
            <a:r>
              <a:rPr lang="en-US" b="true" sz="2499" spc="-124">
                <a:solidFill>
                  <a:srgbClr val="F4F4F4"/>
                </a:solidFill>
                <a:latin typeface="Telegraf Medium"/>
                <a:ea typeface="Telegraf Medium"/>
                <a:cs typeface="Telegraf Medium"/>
                <a:sym typeface="Telegraf Medium"/>
              </a:rPr>
              <a:t>Location </a:t>
            </a:r>
          </a:p>
        </p:txBody>
      </p:sp>
      <p:sp>
        <p:nvSpPr>
          <p:cNvPr name="AutoShape 8" id="8"/>
          <p:cNvSpPr/>
          <p:nvPr/>
        </p:nvSpPr>
        <p:spPr>
          <a:xfrm flipV="true">
            <a:off x="2434789" y="1613830"/>
            <a:ext cx="14971398" cy="0"/>
          </a:xfrm>
          <a:prstGeom prst="line">
            <a:avLst/>
          </a:prstGeom>
          <a:ln cap="flat" w="9525">
            <a:solidFill>
              <a:srgbClr val="F4F4F4"/>
            </a:solidFill>
            <a:prstDash val="solid"/>
            <a:headEnd type="none" len="sm" w="sm"/>
            <a:tailEnd type="none" len="sm" w="sm"/>
          </a:ln>
        </p:spPr>
      </p:sp>
      <p:sp>
        <p:nvSpPr>
          <p:cNvPr name="TextBox 9" id="9"/>
          <p:cNvSpPr txBox="true"/>
          <p:nvPr/>
        </p:nvSpPr>
        <p:spPr>
          <a:xfrm rot="0">
            <a:off x="2434789" y="5368313"/>
            <a:ext cx="12903065" cy="2901950"/>
          </a:xfrm>
          <a:prstGeom prst="rect">
            <a:avLst/>
          </a:prstGeom>
        </p:spPr>
        <p:txBody>
          <a:bodyPr anchor="t" rtlCol="false" tIns="0" lIns="0" bIns="0" rIns="0">
            <a:spAutoFit/>
          </a:bodyPr>
          <a:lstStyle/>
          <a:p>
            <a:pPr algn="l">
              <a:lnSpc>
                <a:spcPts val="2874"/>
              </a:lnSpc>
            </a:pPr>
            <a:r>
              <a:rPr lang="en-US" sz="2499" spc="-124">
                <a:solidFill>
                  <a:srgbClr val="F4F4F4"/>
                </a:solidFill>
                <a:latin typeface="Garet"/>
                <a:ea typeface="Garet"/>
                <a:cs typeface="Garet"/>
                <a:sym typeface="Garet"/>
              </a:rPr>
              <a:t>Golfkind ist Teil der Golfakademie Hufeisensee in Halle (Saale) und nutzt die dortige moderne Infrastruktur:</a:t>
            </a:r>
          </a:p>
          <a:p>
            <a:pPr algn="l" marL="539749" indent="-269875" lvl="1">
              <a:lnSpc>
                <a:spcPts val="2874"/>
              </a:lnSpc>
              <a:buFont typeface="Arial"/>
              <a:buChar char="•"/>
            </a:pPr>
            <a:r>
              <a:rPr lang="en-US" sz="2499" spc="-124">
                <a:solidFill>
                  <a:srgbClr val="F4F4F4"/>
                </a:solidFill>
                <a:latin typeface="Garet"/>
                <a:ea typeface="Garet"/>
                <a:cs typeface="Garet"/>
                <a:sym typeface="Garet"/>
              </a:rPr>
              <a:t>Überdachte Abschlagplätze mit Flutlicht</a:t>
            </a:r>
          </a:p>
          <a:p>
            <a:pPr algn="l" marL="539749" indent="-269875" lvl="1">
              <a:lnSpc>
                <a:spcPts val="2874"/>
              </a:lnSpc>
              <a:buFont typeface="Arial"/>
              <a:buChar char="•"/>
            </a:pPr>
            <a:r>
              <a:rPr lang="en-US" sz="2499" spc="-124">
                <a:solidFill>
                  <a:srgbClr val="F4F4F4"/>
                </a:solidFill>
                <a:latin typeface="Garet"/>
                <a:ea typeface="Garet"/>
                <a:cs typeface="Garet"/>
                <a:sym typeface="Garet"/>
              </a:rPr>
              <a:t>Videohallen für Schwunganalyse mit TrackMan 4 und Scope</a:t>
            </a:r>
          </a:p>
          <a:p>
            <a:pPr algn="l" marL="539749" indent="-269875" lvl="1">
              <a:lnSpc>
                <a:spcPts val="2874"/>
              </a:lnSpc>
              <a:buFont typeface="Arial"/>
              <a:buChar char="•"/>
            </a:pPr>
            <a:r>
              <a:rPr lang="en-US" sz="2499" spc="-124">
                <a:solidFill>
                  <a:srgbClr val="F4F4F4"/>
                </a:solidFill>
                <a:latin typeface="Garet"/>
                <a:ea typeface="Garet"/>
                <a:cs typeface="Garet"/>
                <a:sym typeface="Garet"/>
              </a:rPr>
              <a:t>Übungsanlagen mit Pitching-, Chipping- und Putting-Greens sowie Bunkern</a:t>
            </a:r>
          </a:p>
          <a:p>
            <a:pPr algn="l" marL="539749" indent="-269875" lvl="1">
              <a:lnSpc>
                <a:spcPts val="2874"/>
              </a:lnSpc>
              <a:buFont typeface="Arial"/>
              <a:buChar char="•"/>
            </a:pPr>
            <a:r>
              <a:rPr lang="en-US" sz="2499" spc="-124">
                <a:solidFill>
                  <a:srgbClr val="F4F4F4"/>
                </a:solidFill>
                <a:latin typeface="Garet"/>
                <a:ea typeface="Garet"/>
                <a:cs typeface="Garet"/>
                <a:sym typeface="Garet"/>
              </a:rPr>
              <a:t>6-Loch Kurzplatz und 18-Loch Meisterschaftsanlage</a:t>
            </a:r>
          </a:p>
          <a:p>
            <a:pPr algn="l" marL="0" indent="0" lvl="1">
              <a:lnSpc>
                <a:spcPts val="2874"/>
              </a:lnSpc>
              <a:spcBef>
                <a:spcPct val="0"/>
              </a:spcBef>
            </a:pPr>
            <a:r>
              <a:rPr lang="en-US" sz="2499" spc="-124">
                <a:solidFill>
                  <a:srgbClr val="F4F4F4"/>
                </a:solidFill>
                <a:latin typeface="Garet"/>
                <a:ea typeface="Garet"/>
                <a:cs typeface="Garet"/>
                <a:sym typeface="Garet"/>
              </a:rPr>
              <a:t>Diese Einrichtungen ermöglichen ganzjähriges Training unter optimalen Bedingungen.</a:t>
            </a:r>
          </a:p>
          <a:p>
            <a:pPr algn="l">
              <a:lnSpc>
                <a:spcPts val="2874"/>
              </a:lnSpc>
              <a:spcBef>
                <a:spcPct val="0"/>
              </a:spcBef>
            </a:pPr>
          </a:p>
        </p:txBody>
      </p:sp>
      <p:sp>
        <p:nvSpPr>
          <p:cNvPr name="TextBox 10" id="10"/>
          <p:cNvSpPr txBox="true"/>
          <p:nvPr/>
        </p:nvSpPr>
        <p:spPr>
          <a:xfrm rot="0">
            <a:off x="2395678" y="4260147"/>
            <a:ext cx="9151423" cy="828675"/>
          </a:xfrm>
          <a:prstGeom prst="rect">
            <a:avLst/>
          </a:prstGeom>
        </p:spPr>
        <p:txBody>
          <a:bodyPr anchor="t" rtlCol="false" tIns="0" lIns="0" bIns="0" rIns="0">
            <a:spAutoFit/>
          </a:bodyPr>
          <a:lstStyle/>
          <a:p>
            <a:pPr algn="l">
              <a:lnSpc>
                <a:spcPts val="6000"/>
              </a:lnSpc>
            </a:pPr>
            <a:r>
              <a:rPr lang="en-US" sz="5000" b="true">
                <a:solidFill>
                  <a:srgbClr val="F4F4F4"/>
                </a:solidFill>
                <a:latin typeface="Telegraf Medium"/>
                <a:ea typeface="Telegraf Medium"/>
                <a:cs typeface="Telegraf Medium"/>
                <a:sym typeface="Telegraf Medium"/>
              </a:rPr>
              <a:t>Jeder kann Golfen!</a:t>
            </a:r>
          </a:p>
        </p:txBody>
      </p:sp>
      <p:sp>
        <p:nvSpPr>
          <p:cNvPr name="TextBox 11" id="11"/>
          <p:cNvSpPr txBox="true"/>
          <p:nvPr/>
        </p:nvSpPr>
        <p:spPr>
          <a:xfrm rot="0">
            <a:off x="2292030" y="2375270"/>
            <a:ext cx="16598988" cy="2000244"/>
          </a:xfrm>
          <a:prstGeom prst="rect">
            <a:avLst/>
          </a:prstGeom>
        </p:spPr>
        <p:txBody>
          <a:bodyPr anchor="t" rtlCol="false" tIns="0" lIns="0" bIns="0" rIns="0">
            <a:spAutoFit/>
          </a:bodyPr>
          <a:lstStyle/>
          <a:p>
            <a:pPr algn="l" marL="0" indent="0" lvl="0">
              <a:lnSpc>
                <a:spcPts val="13499"/>
              </a:lnSpc>
              <a:spcBef>
                <a:spcPct val="0"/>
              </a:spcBef>
            </a:pPr>
            <a:r>
              <a:rPr lang="en-US" b="true" sz="14999" spc="-449">
                <a:solidFill>
                  <a:srgbClr val="F4F4F4"/>
                </a:solidFill>
                <a:latin typeface="Telegraf Medium"/>
                <a:ea typeface="Telegraf Medium"/>
                <a:cs typeface="Telegraf Medium"/>
                <a:sym typeface="Telegraf Medium"/>
              </a:rPr>
              <a:t>Golfkind</a:t>
            </a:r>
          </a:p>
        </p:txBody>
      </p:sp>
    </p:spTree>
  </p:cSld>
  <p:clrMapOvr>
    <a:masterClrMapping/>
  </p:clrMapOvr>
</p:sld>
</file>

<file path=ppt/slides/slide1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a:off x="300454" y="9258300"/>
            <a:ext cx="17669209" cy="0"/>
          </a:xfrm>
          <a:prstGeom prst="line">
            <a:avLst/>
          </a:prstGeom>
          <a:ln cap="flat" w="9525">
            <a:solidFill>
              <a:srgbClr val="000001"/>
            </a:solidFill>
            <a:prstDash val="solid"/>
            <a:headEnd type="none" len="sm" w="sm"/>
            <a:tailEnd type="none" len="sm" w="sm"/>
          </a:ln>
        </p:spPr>
      </p:sp>
      <p:sp>
        <p:nvSpPr>
          <p:cNvPr name="TextBox 3" id="3"/>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000001"/>
                </a:solidFill>
                <a:latin typeface="Garet"/>
                <a:ea typeface="Garet"/>
                <a:cs typeface="Garet"/>
                <a:sym typeface="Garet"/>
              </a:rPr>
              <a:t>2025</a:t>
            </a:r>
          </a:p>
        </p:txBody>
      </p:sp>
      <p:sp>
        <p:nvSpPr>
          <p:cNvPr name="TextBox 4" id="4"/>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000001"/>
                </a:solidFill>
                <a:latin typeface="Garet"/>
                <a:ea typeface="Garet"/>
                <a:cs typeface="Garet"/>
                <a:sym typeface="Garet"/>
              </a:rPr>
              <a:t>Media Kit</a:t>
            </a:r>
          </a:p>
        </p:txBody>
      </p:sp>
      <p:sp>
        <p:nvSpPr>
          <p:cNvPr name="TextBox 5" id="5"/>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000001"/>
                </a:solidFill>
                <a:latin typeface="Garet"/>
                <a:ea typeface="Garet"/>
                <a:cs typeface="Garet"/>
                <a:sym typeface="Garet"/>
              </a:rPr>
              <a:t>Brand Kit</a:t>
            </a:r>
          </a:p>
        </p:txBody>
      </p:sp>
      <p:sp>
        <p:nvSpPr>
          <p:cNvPr name="TextBox 6" id="6"/>
          <p:cNvSpPr txBox="true"/>
          <p:nvPr/>
        </p:nvSpPr>
        <p:spPr>
          <a:xfrm rot="-5400000">
            <a:off x="-2801280" y="3703027"/>
            <a:ext cx="8033970" cy="2152650"/>
          </a:xfrm>
          <a:prstGeom prst="rect">
            <a:avLst/>
          </a:prstGeom>
        </p:spPr>
        <p:txBody>
          <a:bodyPr anchor="t" rtlCol="false" tIns="0" lIns="0" bIns="0" rIns="0">
            <a:spAutoFit/>
          </a:bodyPr>
          <a:lstStyle/>
          <a:p>
            <a:pPr algn="l" marL="0" indent="0" lvl="0">
              <a:lnSpc>
                <a:spcPts val="15000"/>
              </a:lnSpc>
              <a:spcBef>
                <a:spcPct val="0"/>
              </a:spcBef>
            </a:pPr>
            <a:r>
              <a:rPr lang="en-US" b="true" sz="15000" spc="-525">
                <a:solidFill>
                  <a:srgbClr val="000001"/>
                </a:solidFill>
                <a:latin typeface="Telegraf Medium"/>
                <a:ea typeface="Telegraf Medium"/>
                <a:cs typeface="Telegraf Medium"/>
                <a:sym typeface="Telegraf Medium"/>
              </a:rPr>
              <a:t>Media Kit</a:t>
            </a:r>
          </a:p>
        </p:txBody>
      </p:sp>
      <p:sp>
        <p:nvSpPr>
          <p:cNvPr name="TextBox 7" id="7"/>
          <p:cNvSpPr txBox="true"/>
          <p:nvPr/>
        </p:nvSpPr>
        <p:spPr>
          <a:xfrm rot="0">
            <a:off x="2434789" y="1000125"/>
            <a:ext cx="3237387" cy="406400"/>
          </a:xfrm>
          <a:prstGeom prst="rect">
            <a:avLst/>
          </a:prstGeom>
        </p:spPr>
        <p:txBody>
          <a:bodyPr anchor="t" rtlCol="false" tIns="0" lIns="0" bIns="0" rIns="0">
            <a:spAutoFit/>
          </a:bodyPr>
          <a:lstStyle/>
          <a:p>
            <a:pPr algn="l" marL="0" indent="0" lvl="1">
              <a:lnSpc>
                <a:spcPts val="2874"/>
              </a:lnSpc>
              <a:spcBef>
                <a:spcPct val="0"/>
              </a:spcBef>
            </a:pPr>
            <a:r>
              <a:rPr lang="en-US" sz="2499" spc="-124">
                <a:solidFill>
                  <a:srgbClr val="000001"/>
                </a:solidFill>
                <a:latin typeface="Telegraf"/>
                <a:ea typeface="Telegraf"/>
                <a:cs typeface="Telegraf"/>
                <a:sym typeface="Telegraf"/>
              </a:rPr>
              <a:t>Team</a:t>
            </a:r>
          </a:p>
        </p:txBody>
      </p:sp>
      <p:sp>
        <p:nvSpPr>
          <p:cNvPr name="AutoShape 8" id="8"/>
          <p:cNvSpPr/>
          <p:nvPr/>
        </p:nvSpPr>
        <p:spPr>
          <a:xfrm flipV="true">
            <a:off x="2434789" y="1613830"/>
            <a:ext cx="14971398" cy="0"/>
          </a:xfrm>
          <a:prstGeom prst="line">
            <a:avLst/>
          </a:prstGeom>
          <a:ln cap="flat" w="9525">
            <a:solidFill>
              <a:srgbClr val="000001"/>
            </a:solidFill>
            <a:prstDash val="solid"/>
            <a:headEnd type="none" len="sm" w="sm"/>
            <a:tailEnd type="none" len="sm" w="sm"/>
          </a:ln>
        </p:spPr>
      </p:sp>
      <p:sp>
        <p:nvSpPr>
          <p:cNvPr name="TextBox 9" id="9"/>
          <p:cNvSpPr txBox="true"/>
          <p:nvPr/>
        </p:nvSpPr>
        <p:spPr>
          <a:xfrm rot="0">
            <a:off x="2434789" y="5368313"/>
            <a:ext cx="12903065" cy="3263900"/>
          </a:xfrm>
          <a:prstGeom prst="rect">
            <a:avLst/>
          </a:prstGeom>
        </p:spPr>
        <p:txBody>
          <a:bodyPr anchor="t" rtlCol="false" tIns="0" lIns="0" bIns="0" rIns="0">
            <a:spAutoFit/>
          </a:bodyPr>
          <a:lstStyle/>
          <a:p>
            <a:pPr algn="l">
              <a:lnSpc>
                <a:spcPts val="2874"/>
              </a:lnSpc>
            </a:pPr>
            <a:r>
              <a:rPr lang="en-US" sz="2499" spc="-124">
                <a:solidFill>
                  <a:srgbClr val="000001"/>
                </a:solidFill>
                <a:latin typeface="Garet"/>
                <a:ea typeface="Garet"/>
                <a:cs typeface="Garet"/>
                <a:sym typeface="Garet"/>
              </a:rPr>
              <a:t>Das Trainerteam von Golfkind besteht aus erfahrenen Fachleuten:</a:t>
            </a:r>
          </a:p>
          <a:p>
            <a:pPr algn="l" marL="539749" indent="-269875" lvl="1">
              <a:lnSpc>
                <a:spcPts val="2874"/>
              </a:lnSpc>
              <a:buFont typeface="Arial"/>
              <a:buChar char="•"/>
            </a:pPr>
            <a:r>
              <a:rPr lang="en-US" sz="2499" spc="-124">
                <a:solidFill>
                  <a:srgbClr val="000001"/>
                </a:solidFill>
                <a:latin typeface="Garet"/>
                <a:ea typeface="Garet"/>
                <a:cs typeface="Garet"/>
                <a:sym typeface="Garet"/>
              </a:rPr>
              <a:t>Christoph Jungert – Leiter, PGA Professional (G2), DGV- und DOSB A-Trainer</a:t>
            </a:r>
          </a:p>
          <a:p>
            <a:pPr algn="l" marL="539749" indent="-269875" lvl="1">
              <a:lnSpc>
                <a:spcPts val="2874"/>
              </a:lnSpc>
              <a:buFont typeface="Arial"/>
              <a:buChar char="•"/>
            </a:pPr>
            <a:r>
              <a:rPr lang="en-US" sz="2499" spc="-124">
                <a:solidFill>
                  <a:srgbClr val="000001"/>
                </a:solidFill>
                <a:latin typeface="Garet"/>
                <a:ea typeface="Garet"/>
                <a:cs typeface="Garet"/>
                <a:sym typeface="Garet"/>
              </a:rPr>
              <a:t>Stefan Kirchner – Sportwissenschaftler, Assistenztrainer, C-Trainer Breitensport, Fitness A-Trainer (DFLV)</a:t>
            </a:r>
          </a:p>
          <a:p>
            <a:pPr algn="l" marL="539749" indent="-269875" lvl="1">
              <a:lnSpc>
                <a:spcPts val="2874"/>
              </a:lnSpc>
              <a:buFont typeface="Arial"/>
              <a:buChar char="•"/>
            </a:pPr>
            <a:r>
              <a:rPr lang="en-US" sz="2499" spc="-124">
                <a:solidFill>
                  <a:srgbClr val="000001"/>
                </a:solidFill>
                <a:latin typeface="Garet"/>
                <a:ea typeface="Garet"/>
                <a:cs typeface="Garet"/>
                <a:sym typeface="Garet"/>
              </a:rPr>
              <a:t>Benjamin Glombig – Psychologe (M. Sc.), PGA Assistent, C-Trainer Leistungssport</a:t>
            </a:r>
          </a:p>
          <a:p>
            <a:pPr algn="l" marL="539749" indent="-269875" lvl="1">
              <a:lnSpc>
                <a:spcPts val="2874"/>
              </a:lnSpc>
              <a:buFont typeface="Arial"/>
              <a:buChar char="•"/>
            </a:pPr>
            <a:r>
              <a:rPr lang="en-US" sz="2499" spc="-124">
                <a:solidFill>
                  <a:srgbClr val="000001"/>
                </a:solidFill>
                <a:latin typeface="Garet"/>
                <a:ea typeface="Garet"/>
                <a:cs typeface="Garet"/>
                <a:sym typeface="Garet"/>
              </a:rPr>
              <a:t>Lennart Zimmermann – PGA Assistent, C-Trainer Leistungssport</a:t>
            </a:r>
          </a:p>
          <a:p>
            <a:pPr algn="l" marL="539749" indent="-269875" lvl="1">
              <a:lnSpc>
                <a:spcPts val="2874"/>
              </a:lnSpc>
              <a:buFont typeface="Arial"/>
              <a:buChar char="•"/>
            </a:pPr>
            <a:r>
              <a:rPr lang="en-US" sz="2499" spc="-124">
                <a:solidFill>
                  <a:srgbClr val="000001"/>
                </a:solidFill>
                <a:latin typeface="Garet"/>
                <a:ea typeface="Garet"/>
                <a:cs typeface="Garet"/>
                <a:sym typeface="Garet"/>
              </a:rPr>
              <a:t>Jens Kuhrt – Assistenztrainer, C-Trainer Breitensport </a:t>
            </a:r>
          </a:p>
          <a:p>
            <a:pPr algn="l" marL="0" indent="0" lvl="1">
              <a:lnSpc>
                <a:spcPts val="2874"/>
              </a:lnSpc>
              <a:spcBef>
                <a:spcPct val="0"/>
              </a:spcBef>
            </a:pPr>
          </a:p>
          <a:p>
            <a:pPr algn="l">
              <a:lnSpc>
                <a:spcPts val="2874"/>
              </a:lnSpc>
              <a:spcBef>
                <a:spcPct val="0"/>
              </a:spcBef>
            </a:pPr>
          </a:p>
        </p:txBody>
      </p:sp>
      <p:sp>
        <p:nvSpPr>
          <p:cNvPr name="TextBox 10" id="10"/>
          <p:cNvSpPr txBox="true"/>
          <p:nvPr/>
        </p:nvSpPr>
        <p:spPr>
          <a:xfrm rot="0">
            <a:off x="2395678" y="4260147"/>
            <a:ext cx="9151423" cy="828675"/>
          </a:xfrm>
          <a:prstGeom prst="rect">
            <a:avLst/>
          </a:prstGeom>
        </p:spPr>
        <p:txBody>
          <a:bodyPr anchor="t" rtlCol="false" tIns="0" lIns="0" bIns="0" rIns="0">
            <a:spAutoFit/>
          </a:bodyPr>
          <a:lstStyle/>
          <a:p>
            <a:pPr algn="l">
              <a:lnSpc>
                <a:spcPts val="6000"/>
              </a:lnSpc>
            </a:pPr>
            <a:r>
              <a:rPr lang="en-US" sz="5000" b="true">
                <a:solidFill>
                  <a:srgbClr val="000001"/>
                </a:solidFill>
                <a:latin typeface="Telegraf Medium"/>
                <a:ea typeface="Telegraf Medium"/>
                <a:cs typeface="Telegraf Medium"/>
                <a:sym typeface="Telegraf Medium"/>
              </a:rPr>
              <a:t>Jeder kann Golfen!</a:t>
            </a:r>
          </a:p>
        </p:txBody>
      </p:sp>
      <p:sp>
        <p:nvSpPr>
          <p:cNvPr name="TextBox 11" id="11"/>
          <p:cNvSpPr txBox="true"/>
          <p:nvPr/>
        </p:nvSpPr>
        <p:spPr>
          <a:xfrm rot="0">
            <a:off x="2292030" y="2375270"/>
            <a:ext cx="16598988" cy="2000244"/>
          </a:xfrm>
          <a:prstGeom prst="rect">
            <a:avLst/>
          </a:prstGeom>
        </p:spPr>
        <p:txBody>
          <a:bodyPr anchor="t" rtlCol="false" tIns="0" lIns="0" bIns="0" rIns="0">
            <a:spAutoFit/>
          </a:bodyPr>
          <a:lstStyle/>
          <a:p>
            <a:pPr algn="l" marL="0" indent="0" lvl="0">
              <a:lnSpc>
                <a:spcPts val="13499"/>
              </a:lnSpc>
              <a:spcBef>
                <a:spcPct val="0"/>
              </a:spcBef>
            </a:pPr>
            <a:r>
              <a:rPr lang="en-US" b="true" sz="14999" spc="-449">
                <a:solidFill>
                  <a:srgbClr val="000001"/>
                </a:solidFill>
                <a:latin typeface="Telegraf Medium"/>
                <a:ea typeface="Telegraf Medium"/>
                <a:cs typeface="Telegraf Medium"/>
                <a:sym typeface="Telegraf Medium"/>
              </a:rPr>
              <a:t>Golfkind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AutoShape 2" id="2"/>
          <p:cNvSpPr/>
          <p:nvPr/>
        </p:nvSpPr>
        <p:spPr>
          <a:xfrm>
            <a:off x="300454" y="9258300"/>
            <a:ext cx="17669209" cy="0"/>
          </a:xfrm>
          <a:prstGeom prst="line">
            <a:avLst/>
          </a:prstGeom>
          <a:ln cap="flat" w="9525">
            <a:solidFill>
              <a:srgbClr val="F4F4F4"/>
            </a:solidFill>
            <a:prstDash val="solid"/>
            <a:headEnd type="none" len="sm" w="sm"/>
            <a:tailEnd type="none" len="sm" w="sm"/>
          </a:ln>
        </p:spPr>
      </p:sp>
      <p:sp>
        <p:nvSpPr>
          <p:cNvPr name="AutoShape 3" id="3"/>
          <p:cNvSpPr/>
          <p:nvPr/>
        </p:nvSpPr>
        <p:spPr>
          <a:xfrm flipV="true">
            <a:off x="2434789" y="1613830"/>
            <a:ext cx="14971398" cy="0"/>
          </a:xfrm>
          <a:prstGeom prst="line">
            <a:avLst/>
          </a:prstGeom>
          <a:ln cap="flat" w="9525">
            <a:solidFill>
              <a:srgbClr val="F4F4F4"/>
            </a:solidFill>
            <a:prstDash val="solid"/>
            <a:headEnd type="none" len="sm" w="sm"/>
            <a:tailEnd type="none" len="sm" w="sm"/>
          </a:ln>
        </p:spPr>
      </p:sp>
      <p:sp>
        <p:nvSpPr>
          <p:cNvPr name="Freeform 4" id="4"/>
          <p:cNvSpPr/>
          <p:nvPr/>
        </p:nvSpPr>
        <p:spPr>
          <a:xfrm flipH="false" flipV="false" rot="0">
            <a:off x="2646155" y="5784147"/>
            <a:ext cx="3949866" cy="3372198"/>
          </a:xfrm>
          <a:custGeom>
            <a:avLst/>
            <a:gdLst/>
            <a:ahLst/>
            <a:cxnLst/>
            <a:rect r="r" b="b" t="t" l="l"/>
            <a:pathLst>
              <a:path h="3372198" w="3949866">
                <a:moveTo>
                  <a:pt x="0" y="0"/>
                </a:moveTo>
                <a:lnTo>
                  <a:pt x="3949865" y="0"/>
                </a:lnTo>
                <a:lnTo>
                  <a:pt x="3949865" y="3372198"/>
                </a:lnTo>
                <a:lnTo>
                  <a:pt x="0" y="3372198"/>
                </a:lnTo>
                <a:lnTo>
                  <a:pt x="0" y="0"/>
                </a:lnTo>
                <a:close/>
              </a:path>
            </a:pathLst>
          </a:custGeom>
          <a:blipFill>
            <a:blip r:embed="rId2"/>
            <a:stretch>
              <a:fillRect l="0" t="0" r="0" b="0"/>
            </a:stretch>
          </a:blipFill>
        </p:spPr>
      </p:sp>
      <p:sp>
        <p:nvSpPr>
          <p:cNvPr name="Freeform 5" id="5"/>
          <p:cNvSpPr/>
          <p:nvPr/>
        </p:nvSpPr>
        <p:spPr>
          <a:xfrm flipH="false" flipV="false" rot="0">
            <a:off x="7332839" y="5886102"/>
            <a:ext cx="3949866" cy="3372198"/>
          </a:xfrm>
          <a:custGeom>
            <a:avLst/>
            <a:gdLst/>
            <a:ahLst/>
            <a:cxnLst/>
            <a:rect r="r" b="b" t="t" l="l"/>
            <a:pathLst>
              <a:path h="3372198" w="3949866">
                <a:moveTo>
                  <a:pt x="0" y="0"/>
                </a:moveTo>
                <a:lnTo>
                  <a:pt x="3949866" y="0"/>
                </a:lnTo>
                <a:lnTo>
                  <a:pt x="3949866" y="3372198"/>
                </a:lnTo>
                <a:lnTo>
                  <a:pt x="0" y="3372198"/>
                </a:lnTo>
                <a:lnTo>
                  <a:pt x="0" y="0"/>
                </a:lnTo>
                <a:close/>
              </a:path>
            </a:pathLst>
          </a:custGeom>
          <a:blipFill>
            <a:blip r:embed="rId2"/>
            <a:stretch>
              <a:fillRect l="0" t="0" r="0" b="0"/>
            </a:stretch>
          </a:blipFill>
        </p:spPr>
      </p:sp>
      <p:sp>
        <p:nvSpPr>
          <p:cNvPr name="Freeform 6" id="6"/>
          <p:cNvSpPr/>
          <p:nvPr/>
        </p:nvSpPr>
        <p:spPr>
          <a:xfrm flipH="false" flipV="false" rot="0">
            <a:off x="12016130" y="5886102"/>
            <a:ext cx="3949866" cy="3372198"/>
          </a:xfrm>
          <a:custGeom>
            <a:avLst/>
            <a:gdLst/>
            <a:ahLst/>
            <a:cxnLst/>
            <a:rect r="r" b="b" t="t" l="l"/>
            <a:pathLst>
              <a:path h="3372198" w="3949866">
                <a:moveTo>
                  <a:pt x="0" y="0"/>
                </a:moveTo>
                <a:lnTo>
                  <a:pt x="3949866" y="0"/>
                </a:lnTo>
                <a:lnTo>
                  <a:pt x="3949866" y="3372198"/>
                </a:lnTo>
                <a:lnTo>
                  <a:pt x="0" y="3372198"/>
                </a:lnTo>
                <a:lnTo>
                  <a:pt x="0" y="0"/>
                </a:lnTo>
                <a:close/>
              </a:path>
            </a:pathLst>
          </a:custGeom>
          <a:blipFill>
            <a:blip r:embed="rId2"/>
            <a:stretch>
              <a:fillRect l="0" t="0" r="0" b="0"/>
            </a:stretch>
          </a:blipFill>
        </p:spPr>
      </p:sp>
      <p:sp>
        <p:nvSpPr>
          <p:cNvPr name="Freeform 7" id="7"/>
          <p:cNvSpPr/>
          <p:nvPr/>
        </p:nvSpPr>
        <p:spPr>
          <a:xfrm flipH="false" flipV="false" rot="0">
            <a:off x="2434789" y="6438991"/>
            <a:ext cx="1275820" cy="1317010"/>
          </a:xfrm>
          <a:custGeom>
            <a:avLst/>
            <a:gdLst/>
            <a:ahLst/>
            <a:cxnLst/>
            <a:rect r="r" b="b" t="t" l="l"/>
            <a:pathLst>
              <a:path h="1317010" w="1275820">
                <a:moveTo>
                  <a:pt x="0" y="0"/>
                </a:moveTo>
                <a:lnTo>
                  <a:pt x="1275820" y="0"/>
                </a:lnTo>
                <a:lnTo>
                  <a:pt x="1275820" y="1317010"/>
                </a:lnTo>
                <a:lnTo>
                  <a:pt x="0" y="1317010"/>
                </a:lnTo>
                <a:lnTo>
                  <a:pt x="0" y="0"/>
                </a:lnTo>
                <a:close/>
              </a:path>
            </a:pathLst>
          </a:custGeom>
          <a:blipFill>
            <a:blip r:embed="rId3"/>
            <a:stretch>
              <a:fillRect l="0" t="0" r="0" b="0"/>
            </a:stretch>
          </a:blipFill>
        </p:spPr>
      </p:sp>
      <p:sp>
        <p:nvSpPr>
          <p:cNvPr name="Freeform 8" id="8"/>
          <p:cNvSpPr/>
          <p:nvPr/>
        </p:nvSpPr>
        <p:spPr>
          <a:xfrm flipH="false" flipV="false" rot="0">
            <a:off x="6948445" y="6438991"/>
            <a:ext cx="1273300" cy="1317010"/>
          </a:xfrm>
          <a:custGeom>
            <a:avLst/>
            <a:gdLst/>
            <a:ahLst/>
            <a:cxnLst/>
            <a:rect r="r" b="b" t="t" l="l"/>
            <a:pathLst>
              <a:path h="1317010" w="1273300">
                <a:moveTo>
                  <a:pt x="0" y="0"/>
                </a:moveTo>
                <a:lnTo>
                  <a:pt x="1273300" y="0"/>
                </a:lnTo>
                <a:lnTo>
                  <a:pt x="1273300" y="1317010"/>
                </a:lnTo>
                <a:lnTo>
                  <a:pt x="0" y="1317010"/>
                </a:lnTo>
                <a:lnTo>
                  <a:pt x="0" y="0"/>
                </a:lnTo>
                <a:close/>
              </a:path>
            </a:pathLst>
          </a:custGeom>
          <a:blipFill>
            <a:blip r:embed="rId4"/>
            <a:stretch>
              <a:fillRect l="0" t="0" r="0" b="0"/>
            </a:stretch>
          </a:blipFill>
        </p:spPr>
      </p:sp>
      <p:sp>
        <p:nvSpPr>
          <p:cNvPr name="Freeform 9" id="9"/>
          <p:cNvSpPr/>
          <p:nvPr/>
        </p:nvSpPr>
        <p:spPr>
          <a:xfrm flipH="false" flipV="false" rot="0">
            <a:off x="11425580" y="6438991"/>
            <a:ext cx="1402361" cy="1534178"/>
          </a:xfrm>
          <a:custGeom>
            <a:avLst/>
            <a:gdLst/>
            <a:ahLst/>
            <a:cxnLst/>
            <a:rect r="r" b="b" t="t" l="l"/>
            <a:pathLst>
              <a:path h="1534178" w="1402361">
                <a:moveTo>
                  <a:pt x="0" y="0"/>
                </a:moveTo>
                <a:lnTo>
                  <a:pt x="1402361" y="0"/>
                </a:lnTo>
                <a:lnTo>
                  <a:pt x="1402361" y="1534178"/>
                </a:lnTo>
                <a:lnTo>
                  <a:pt x="0" y="1534178"/>
                </a:lnTo>
                <a:lnTo>
                  <a:pt x="0" y="0"/>
                </a:lnTo>
                <a:close/>
              </a:path>
            </a:pathLst>
          </a:custGeom>
          <a:blipFill>
            <a:blip r:embed="rId5"/>
            <a:stretch>
              <a:fillRect l="0" t="0" r="0" b="0"/>
            </a:stretch>
          </a:blipFill>
        </p:spPr>
      </p:sp>
      <p:sp>
        <p:nvSpPr>
          <p:cNvPr name="TextBox 10" id="10"/>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4F4F4"/>
                </a:solidFill>
                <a:latin typeface="Garet"/>
                <a:ea typeface="Garet"/>
                <a:cs typeface="Garet"/>
                <a:sym typeface="Garet"/>
              </a:rPr>
              <a:t>2025</a:t>
            </a:r>
          </a:p>
        </p:txBody>
      </p:sp>
      <p:sp>
        <p:nvSpPr>
          <p:cNvPr name="TextBox 11" id="11"/>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4F4F4"/>
                </a:solidFill>
                <a:latin typeface="Garet"/>
                <a:ea typeface="Garet"/>
                <a:cs typeface="Garet"/>
                <a:sym typeface="Garet"/>
              </a:rPr>
              <a:t>Media Kit</a:t>
            </a:r>
          </a:p>
        </p:txBody>
      </p:sp>
      <p:sp>
        <p:nvSpPr>
          <p:cNvPr name="TextBox 12" id="12"/>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4F4F4"/>
                </a:solidFill>
                <a:latin typeface="Garet"/>
                <a:ea typeface="Garet"/>
                <a:cs typeface="Garet"/>
                <a:sym typeface="Garet"/>
              </a:rPr>
              <a:t>Brand Kit</a:t>
            </a:r>
          </a:p>
        </p:txBody>
      </p:sp>
      <p:sp>
        <p:nvSpPr>
          <p:cNvPr name="TextBox 13" id="13"/>
          <p:cNvSpPr txBox="true"/>
          <p:nvPr/>
        </p:nvSpPr>
        <p:spPr>
          <a:xfrm rot="-5400000">
            <a:off x="-2801280" y="3703027"/>
            <a:ext cx="8033970" cy="2152650"/>
          </a:xfrm>
          <a:prstGeom prst="rect">
            <a:avLst/>
          </a:prstGeom>
        </p:spPr>
        <p:txBody>
          <a:bodyPr anchor="t" rtlCol="false" tIns="0" lIns="0" bIns="0" rIns="0">
            <a:spAutoFit/>
          </a:bodyPr>
          <a:lstStyle/>
          <a:p>
            <a:pPr algn="l" marL="0" indent="0" lvl="0">
              <a:lnSpc>
                <a:spcPts val="15000"/>
              </a:lnSpc>
              <a:spcBef>
                <a:spcPct val="0"/>
              </a:spcBef>
            </a:pPr>
            <a:r>
              <a:rPr lang="en-US" b="true" sz="15000" spc="-525">
                <a:solidFill>
                  <a:srgbClr val="F4F4F4"/>
                </a:solidFill>
                <a:latin typeface="Telegraf Medium"/>
                <a:ea typeface="Telegraf Medium"/>
                <a:cs typeface="Telegraf Medium"/>
                <a:sym typeface="Telegraf Medium"/>
              </a:rPr>
              <a:t>Media Kit</a:t>
            </a:r>
          </a:p>
        </p:txBody>
      </p:sp>
      <p:sp>
        <p:nvSpPr>
          <p:cNvPr name="TextBox 14" id="14"/>
          <p:cNvSpPr txBox="true"/>
          <p:nvPr/>
        </p:nvSpPr>
        <p:spPr>
          <a:xfrm rot="0">
            <a:off x="2434789" y="1000125"/>
            <a:ext cx="3237387" cy="406400"/>
          </a:xfrm>
          <a:prstGeom prst="rect">
            <a:avLst/>
          </a:prstGeom>
        </p:spPr>
        <p:txBody>
          <a:bodyPr anchor="t" rtlCol="false" tIns="0" lIns="0" bIns="0" rIns="0">
            <a:spAutoFit/>
          </a:bodyPr>
          <a:lstStyle/>
          <a:p>
            <a:pPr algn="l" marL="0" indent="0" lvl="1">
              <a:lnSpc>
                <a:spcPts val="2874"/>
              </a:lnSpc>
              <a:spcBef>
                <a:spcPct val="0"/>
              </a:spcBef>
            </a:pPr>
            <a:r>
              <a:rPr lang="en-US" sz="2499" spc="-124">
                <a:solidFill>
                  <a:srgbClr val="F4F4F4"/>
                </a:solidFill>
                <a:latin typeface="Telegraf"/>
                <a:ea typeface="Telegraf"/>
                <a:cs typeface="Telegraf"/>
                <a:sym typeface="Telegraf"/>
              </a:rPr>
              <a:t>Social Media</a:t>
            </a:r>
          </a:p>
        </p:txBody>
      </p:sp>
      <p:sp>
        <p:nvSpPr>
          <p:cNvPr name="TextBox 15" id="15"/>
          <p:cNvSpPr txBox="true"/>
          <p:nvPr/>
        </p:nvSpPr>
        <p:spPr>
          <a:xfrm rot="0">
            <a:off x="2395678" y="4260147"/>
            <a:ext cx="9151423" cy="828675"/>
          </a:xfrm>
          <a:prstGeom prst="rect">
            <a:avLst/>
          </a:prstGeom>
        </p:spPr>
        <p:txBody>
          <a:bodyPr anchor="t" rtlCol="false" tIns="0" lIns="0" bIns="0" rIns="0">
            <a:spAutoFit/>
          </a:bodyPr>
          <a:lstStyle/>
          <a:p>
            <a:pPr algn="l">
              <a:lnSpc>
                <a:spcPts val="6000"/>
              </a:lnSpc>
            </a:pPr>
            <a:r>
              <a:rPr lang="en-US" sz="5000" b="true">
                <a:solidFill>
                  <a:srgbClr val="F4F4F4"/>
                </a:solidFill>
                <a:latin typeface="Telegraf Medium"/>
                <a:ea typeface="Telegraf Medium"/>
                <a:cs typeface="Telegraf Medium"/>
                <a:sym typeface="Telegraf Medium"/>
              </a:rPr>
              <a:t>Jeder kann Golfen!</a:t>
            </a:r>
          </a:p>
        </p:txBody>
      </p:sp>
      <p:sp>
        <p:nvSpPr>
          <p:cNvPr name="TextBox 16" id="16"/>
          <p:cNvSpPr txBox="true"/>
          <p:nvPr/>
        </p:nvSpPr>
        <p:spPr>
          <a:xfrm rot="0">
            <a:off x="2292030" y="2375270"/>
            <a:ext cx="16598988" cy="2000244"/>
          </a:xfrm>
          <a:prstGeom prst="rect">
            <a:avLst/>
          </a:prstGeom>
        </p:spPr>
        <p:txBody>
          <a:bodyPr anchor="t" rtlCol="false" tIns="0" lIns="0" bIns="0" rIns="0">
            <a:spAutoFit/>
          </a:bodyPr>
          <a:lstStyle/>
          <a:p>
            <a:pPr algn="l" marL="0" indent="0" lvl="0">
              <a:lnSpc>
                <a:spcPts val="13499"/>
              </a:lnSpc>
              <a:spcBef>
                <a:spcPct val="0"/>
              </a:spcBef>
            </a:pPr>
            <a:r>
              <a:rPr lang="en-US" b="true" sz="14999" spc="-449">
                <a:solidFill>
                  <a:srgbClr val="F4F4F4"/>
                </a:solidFill>
                <a:latin typeface="Telegraf Medium"/>
                <a:ea typeface="Telegraf Medium"/>
                <a:cs typeface="Telegraf Medium"/>
                <a:sym typeface="Telegraf Medium"/>
              </a:rPr>
              <a:t>Golfkind</a:t>
            </a:r>
          </a:p>
        </p:txBody>
      </p:sp>
      <p:sp>
        <p:nvSpPr>
          <p:cNvPr name="TextBox 17" id="17"/>
          <p:cNvSpPr txBox="true"/>
          <p:nvPr/>
        </p:nvSpPr>
        <p:spPr>
          <a:xfrm rot="0">
            <a:off x="3952577" y="6880009"/>
            <a:ext cx="3237387" cy="406400"/>
          </a:xfrm>
          <a:prstGeom prst="rect">
            <a:avLst/>
          </a:prstGeom>
        </p:spPr>
        <p:txBody>
          <a:bodyPr anchor="t" rtlCol="false" tIns="0" lIns="0" bIns="0" rIns="0">
            <a:spAutoFit/>
          </a:bodyPr>
          <a:lstStyle/>
          <a:p>
            <a:pPr algn="l" marL="0" indent="0" lvl="1">
              <a:lnSpc>
                <a:spcPts val="2874"/>
              </a:lnSpc>
              <a:spcBef>
                <a:spcPct val="0"/>
              </a:spcBef>
            </a:pPr>
            <a:r>
              <a:rPr lang="en-US" sz="2499" spc="-124">
                <a:solidFill>
                  <a:srgbClr val="F4F4F4"/>
                </a:solidFill>
                <a:latin typeface="Telegraf"/>
                <a:ea typeface="Telegraf"/>
                <a:cs typeface="Telegraf"/>
                <a:sym typeface="Telegraf"/>
              </a:rPr>
              <a:t>golfkind.de</a:t>
            </a:r>
          </a:p>
        </p:txBody>
      </p:sp>
      <p:sp>
        <p:nvSpPr>
          <p:cNvPr name="TextBox 18" id="18"/>
          <p:cNvSpPr txBox="true"/>
          <p:nvPr/>
        </p:nvSpPr>
        <p:spPr>
          <a:xfrm rot="0">
            <a:off x="8574170" y="6880009"/>
            <a:ext cx="3237387" cy="406400"/>
          </a:xfrm>
          <a:prstGeom prst="rect">
            <a:avLst/>
          </a:prstGeom>
        </p:spPr>
        <p:txBody>
          <a:bodyPr anchor="t" rtlCol="false" tIns="0" lIns="0" bIns="0" rIns="0">
            <a:spAutoFit/>
          </a:bodyPr>
          <a:lstStyle/>
          <a:p>
            <a:pPr algn="l" marL="0" indent="0" lvl="1">
              <a:lnSpc>
                <a:spcPts val="2874"/>
              </a:lnSpc>
              <a:spcBef>
                <a:spcPct val="0"/>
              </a:spcBef>
            </a:pPr>
            <a:r>
              <a:rPr lang="en-US" sz="2499" spc="-124">
                <a:solidFill>
                  <a:srgbClr val="F4F4F4"/>
                </a:solidFill>
                <a:latin typeface="Telegraf"/>
                <a:ea typeface="Telegraf"/>
                <a:cs typeface="Telegraf"/>
                <a:sym typeface="Telegraf"/>
              </a:rPr>
              <a:t>golfkind.de</a:t>
            </a:r>
          </a:p>
        </p:txBody>
      </p:sp>
      <p:sp>
        <p:nvSpPr>
          <p:cNvPr name="TextBox 19" id="19"/>
          <p:cNvSpPr txBox="true"/>
          <p:nvPr/>
        </p:nvSpPr>
        <p:spPr>
          <a:xfrm rot="0">
            <a:off x="13066066" y="6956209"/>
            <a:ext cx="2407444" cy="330200"/>
          </a:xfrm>
          <a:prstGeom prst="rect">
            <a:avLst/>
          </a:prstGeom>
        </p:spPr>
        <p:txBody>
          <a:bodyPr anchor="t" rtlCol="false" tIns="0" lIns="0" bIns="0" rIns="0">
            <a:spAutoFit/>
          </a:bodyPr>
          <a:lstStyle/>
          <a:p>
            <a:pPr algn="ctr">
              <a:lnSpc>
                <a:spcPts val="2499"/>
              </a:lnSpc>
              <a:spcBef>
                <a:spcPct val="0"/>
              </a:spcBef>
            </a:pPr>
            <a:r>
              <a:rPr lang="en-US" sz="2499" spc="-87">
                <a:solidFill>
                  <a:srgbClr val="F4F4F4"/>
                </a:solidFill>
                <a:latin typeface="Garet"/>
                <a:ea typeface="Garet"/>
                <a:cs typeface="Garet"/>
                <a:sym typeface="Garet"/>
              </a:rPr>
              <a:t>+49 (0) 4567890</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0001"/>
        </a:solidFill>
      </p:bgPr>
    </p:bg>
    <p:spTree>
      <p:nvGrpSpPr>
        <p:cNvPr id="1" name=""/>
        <p:cNvGrpSpPr/>
        <p:nvPr/>
      </p:nvGrpSpPr>
      <p:grpSpPr>
        <a:xfrm>
          <a:off x="0" y="0"/>
          <a:ext cx="0" cy="0"/>
          <a:chOff x="0" y="0"/>
          <a:chExt cx="0" cy="0"/>
        </a:xfrm>
      </p:grpSpPr>
      <p:sp>
        <p:nvSpPr>
          <p:cNvPr name="Freeform 2" id="2"/>
          <p:cNvSpPr/>
          <p:nvPr/>
        </p:nvSpPr>
        <p:spPr>
          <a:xfrm flipH="false" flipV="false" rot="1322310">
            <a:off x="-2567911" y="-625044"/>
            <a:ext cx="19968918" cy="7621470"/>
          </a:xfrm>
          <a:custGeom>
            <a:avLst/>
            <a:gdLst/>
            <a:ahLst/>
            <a:cxnLst/>
            <a:rect r="r" b="b" t="t" l="l"/>
            <a:pathLst>
              <a:path h="7621470" w="19968918">
                <a:moveTo>
                  <a:pt x="0" y="0"/>
                </a:moveTo>
                <a:lnTo>
                  <a:pt x="19968918" y="0"/>
                </a:lnTo>
                <a:lnTo>
                  <a:pt x="19968918" y="7621470"/>
                </a:lnTo>
                <a:lnTo>
                  <a:pt x="0" y="7621470"/>
                </a:lnTo>
                <a:lnTo>
                  <a:pt x="0" y="0"/>
                </a:lnTo>
                <a:close/>
              </a:path>
            </a:pathLst>
          </a:custGeom>
          <a:blipFill>
            <a:blip r:embed="rId2"/>
            <a:stretch>
              <a:fillRect l="0" t="0" r="0" b="0"/>
            </a:stretch>
          </a:blipFill>
        </p:spPr>
      </p:sp>
      <p:sp>
        <p:nvSpPr>
          <p:cNvPr name="AutoShape 3" id="3"/>
          <p:cNvSpPr/>
          <p:nvPr/>
        </p:nvSpPr>
        <p:spPr>
          <a:xfrm>
            <a:off x="300454" y="9258300"/>
            <a:ext cx="17669209" cy="0"/>
          </a:xfrm>
          <a:prstGeom prst="line">
            <a:avLst/>
          </a:prstGeom>
          <a:ln cap="flat" w="9525">
            <a:solidFill>
              <a:srgbClr val="FFFFFF"/>
            </a:solidFill>
            <a:prstDash val="solid"/>
            <a:headEnd type="none" len="sm" w="sm"/>
            <a:tailEnd type="none" len="sm" w="sm"/>
          </a:ln>
        </p:spPr>
      </p:sp>
      <p:grpSp>
        <p:nvGrpSpPr>
          <p:cNvPr name="Group 4" id="4"/>
          <p:cNvGrpSpPr>
            <a:grpSpLocks noChangeAspect="true"/>
          </p:cNvGrpSpPr>
          <p:nvPr/>
        </p:nvGrpSpPr>
        <p:grpSpPr>
          <a:xfrm rot="0">
            <a:off x="11951267" y="1929204"/>
            <a:ext cx="4063058" cy="8039459"/>
            <a:chOff x="0" y="0"/>
            <a:chExt cx="2620010" cy="5184140"/>
          </a:xfrm>
        </p:grpSpPr>
        <p:sp>
          <p:nvSpPr>
            <p:cNvPr name="Freeform 5" id="5"/>
            <p:cNvSpPr/>
            <p:nvPr/>
          </p:nvSpPr>
          <p:spPr>
            <a:xfrm flipH="false" flipV="false" rot="0">
              <a:off x="53340" y="25400"/>
              <a:ext cx="2513330" cy="5132070"/>
            </a:xfrm>
            <a:custGeom>
              <a:avLst/>
              <a:gdLst/>
              <a:ahLst/>
              <a:cxnLst/>
              <a:rect r="r" b="b" t="t" l="l"/>
              <a:pathLst>
                <a:path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1"/>
            </a:solidFill>
          </p:spPr>
        </p:sp>
        <p:sp>
          <p:nvSpPr>
            <p:cNvPr name="Freeform 6" id="6"/>
            <p:cNvSpPr/>
            <p:nvPr/>
          </p:nvSpPr>
          <p:spPr>
            <a:xfrm flipH="false" flipV="false" rot="1322310">
              <a:off x="-612058" y="-53047"/>
              <a:ext cx="3845397" cy="5294842"/>
            </a:xfrm>
            <a:custGeom>
              <a:avLst/>
              <a:gdLst/>
              <a:ahLst/>
              <a:cxnLst/>
              <a:rect r="r" b="b" t="t" l="l"/>
              <a:pathLst>
                <a:path h="5294842" w="3845397">
                  <a:moveTo>
                    <a:pt x="1856502" y="43842"/>
                  </a:moveTo>
                  <a:lnTo>
                    <a:pt x="1604581" y="145822"/>
                  </a:lnTo>
                  <a:lnTo>
                    <a:pt x="1626025" y="198796"/>
                  </a:lnTo>
                  <a:cubicBezTo>
                    <a:pt x="1650329" y="258834"/>
                    <a:pt x="1620901" y="328291"/>
                    <a:pt x="1560863" y="352595"/>
                  </a:cubicBezTo>
                  <a:lnTo>
                    <a:pt x="588493" y="746218"/>
                  </a:lnTo>
                  <a:cubicBezTo>
                    <a:pt x="528456" y="770522"/>
                    <a:pt x="458999" y="741094"/>
                    <a:pt x="434695" y="681056"/>
                  </a:cubicBezTo>
                  <a:lnTo>
                    <a:pt x="413251" y="628082"/>
                  </a:lnTo>
                  <a:lnTo>
                    <a:pt x="158975" y="731015"/>
                  </a:lnTo>
                  <a:cubicBezTo>
                    <a:pt x="51849" y="774381"/>
                    <a:pt x="0" y="896758"/>
                    <a:pt x="43366" y="1003883"/>
                  </a:cubicBezTo>
                  <a:lnTo>
                    <a:pt x="1716027" y="5135867"/>
                  </a:lnTo>
                  <a:cubicBezTo>
                    <a:pt x="1759392" y="5242993"/>
                    <a:pt x="1881770" y="5294842"/>
                    <a:pt x="1988895" y="5251476"/>
                  </a:cubicBezTo>
                  <a:lnTo>
                    <a:pt x="3686422" y="4564303"/>
                  </a:lnTo>
                  <a:cubicBezTo>
                    <a:pt x="3793548" y="4520938"/>
                    <a:pt x="3845397" y="4398561"/>
                    <a:pt x="3802032" y="4291435"/>
                  </a:cubicBezTo>
                  <a:lnTo>
                    <a:pt x="2129370" y="159451"/>
                  </a:lnTo>
                  <a:cubicBezTo>
                    <a:pt x="2087182" y="51849"/>
                    <a:pt x="1964805" y="0"/>
                    <a:pt x="1856502" y="43842"/>
                  </a:cubicBezTo>
                  <a:close/>
                </a:path>
              </a:pathLst>
            </a:custGeom>
            <a:blipFill>
              <a:blip r:embed="rId2"/>
              <a:stretch>
                <a:fillRect l="-336372" t="-10464" r="-1670" b="-10469"/>
              </a:stretch>
            </a:blipFill>
          </p:spPr>
        </p:sp>
        <p:sp>
          <p:nvSpPr>
            <p:cNvPr name="Freeform 7" id="7"/>
            <p:cNvSpPr/>
            <p:nvPr/>
          </p:nvSpPr>
          <p:spPr>
            <a:xfrm flipH="false" flipV="false" rot="0">
              <a:off x="1121410" y="198120"/>
              <a:ext cx="347980" cy="43180"/>
            </a:xfrm>
            <a:custGeom>
              <a:avLst/>
              <a:gdLst/>
              <a:ahLst/>
              <a:cxnLst/>
              <a:rect r="r" b="b" t="t" l="l"/>
              <a:pathLst>
                <a:path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65656"/>
            </a:solidFill>
          </p:spPr>
        </p:sp>
        <p:sp>
          <p:nvSpPr>
            <p:cNvPr name="Freeform 8" id="8"/>
            <p:cNvSpPr/>
            <p:nvPr/>
          </p:nvSpPr>
          <p:spPr>
            <a:xfrm flipH="false" flipV="false" rot="0">
              <a:off x="1578312" y="187909"/>
              <a:ext cx="66636" cy="63602"/>
            </a:xfrm>
            <a:custGeom>
              <a:avLst/>
              <a:gdLst/>
              <a:ahLst/>
              <a:cxnLst/>
              <a:rect r="r" b="b" t="t" l="l"/>
              <a:pathLst>
                <a:path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65656"/>
            </a:solidFill>
          </p:spPr>
        </p:sp>
        <p:sp>
          <p:nvSpPr>
            <p:cNvPr name="Freeform 9" id="9"/>
            <p:cNvSpPr/>
            <p:nvPr/>
          </p:nvSpPr>
          <p:spPr>
            <a:xfrm flipH="false" flipV="false" rot="0">
              <a:off x="0" y="685800"/>
              <a:ext cx="27940" cy="213360"/>
            </a:xfrm>
            <a:custGeom>
              <a:avLst/>
              <a:gdLst/>
              <a:ahLst/>
              <a:cxnLst/>
              <a:rect r="r" b="b" t="t" l="l"/>
              <a:pathLst>
                <a:path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565656"/>
            </a:solidFill>
          </p:spPr>
        </p:sp>
        <p:sp>
          <p:nvSpPr>
            <p:cNvPr name="Freeform 10" id="10"/>
            <p:cNvSpPr/>
            <p:nvPr/>
          </p:nvSpPr>
          <p:spPr>
            <a:xfrm flipH="false" flipV="false" rot="0">
              <a:off x="0" y="1057910"/>
              <a:ext cx="27940" cy="384810"/>
            </a:xfrm>
            <a:custGeom>
              <a:avLst/>
              <a:gdLst/>
              <a:ahLst/>
              <a:cxnLst/>
              <a:rect r="r" b="b" t="t" l="l"/>
              <a:pathLst>
                <a:path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565656"/>
            </a:solidFill>
          </p:spPr>
        </p:sp>
        <p:sp>
          <p:nvSpPr>
            <p:cNvPr name="Freeform 11" id="11"/>
            <p:cNvSpPr/>
            <p:nvPr/>
          </p:nvSpPr>
          <p:spPr>
            <a:xfrm flipH="false" flipV="false" rot="0">
              <a:off x="0" y="1526540"/>
              <a:ext cx="27940" cy="386080"/>
            </a:xfrm>
            <a:custGeom>
              <a:avLst/>
              <a:gdLst/>
              <a:ahLst/>
              <a:cxnLst/>
              <a:rect r="r" b="b" t="t" l="l"/>
              <a:pathLst>
                <a:path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565656"/>
            </a:solidFill>
          </p:spPr>
        </p:sp>
        <p:sp>
          <p:nvSpPr>
            <p:cNvPr name="Freeform 12" id="12"/>
            <p:cNvSpPr/>
            <p:nvPr/>
          </p:nvSpPr>
          <p:spPr>
            <a:xfrm flipH="false" flipV="false" rot="0">
              <a:off x="2592070" y="1184910"/>
              <a:ext cx="27940" cy="618490"/>
            </a:xfrm>
            <a:custGeom>
              <a:avLst/>
              <a:gdLst/>
              <a:ahLst/>
              <a:cxnLst/>
              <a:rect r="r" b="b" t="t" l="l"/>
              <a:pathLst>
                <a:path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565656"/>
            </a:solidFill>
          </p:spPr>
        </p:sp>
        <p:sp>
          <p:nvSpPr>
            <p:cNvPr name="Freeform 13" id="13"/>
            <p:cNvSpPr/>
            <p:nvPr/>
          </p:nvSpPr>
          <p:spPr>
            <a:xfrm flipH="false" flipV="false" rot="0">
              <a:off x="27940" y="0"/>
              <a:ext cx="2564130" cy="5182870"/>
            </a:xfrm>
            <a:custGeom>
              <a:avLst/>
              <a:gdLst/>
              <a:ahLst/>
              <a:cxnLst/>
              <a:rect r="r" b="b" t="t" l="l"/>
              <a:pathLst>
                <a:path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65656"/>
            </a:solidFill>
          </p:spPr>
        </p:sp>
      </p:grpSp>
      <p:sp>
        <p:nvSpPr>
          <p:cNvPr name="Freeform 14" id="14"/>
          <p:cNvSpPr/>
          <p:nvPr/>
        </p:nvSpPr>
        <p:spPr>
          <a:xfrm flipH="false" flipV="false" rot="0">
            <a:off x="12010355" y="3760657"/>
            <a:ext cx="4044645" cy="4744452"/>
          </a:xfrm>
          <a:custGeom>
            <a:avLst/>
            <a:gdLst/>
            <a:ahLst/>
            <a:cxnLst/>
            <a:rect r="r" b="b" t="t" l="l"/>
            <a:pathLst>
              <a:path h="4744452" w="4044645">
                <a:moveTo>
                  <a:pt x="0" y="0"/>
                </a:moveTo>
                <a:lnTo>
                  <a:pt x="4044645" y="0"/>
                </a:lnTo>
                <a:lnTo>
                  <a:pt x="4044645" y="4744452"/>
                </a:lnTo>
                <a:lnTo>
                  <a:pt x="0" y="4744452"/>
                </a:lnTo>
                <a:lnTo>
                  <a:pt x="0" y="0"/>
                </a:lnTo>
                <a:close/>
              </a:path>
            </a:pathLst>
          </a:custGeom>
          <a:blipFill>
            <a:blip r:embed="rId3"/>
            <a:stretch>
              <a:fillRect l="0" t="0" r="0" b="0"/>
            </a:stretch>
          </a:blipFill>
        </p:spPr>
      </p:sp>
      <p:sp>
        <p:nvSpPr>
          <p:cNvPr name="Freeform 15" id="15"/>
          <p:cNvSpPr/>
          <p:nvPr/>
        </p:nvSpPr>
        <p:spPr>
          <a:xfrm flipH="false" flipV="false" rot="0">
            <a:off x="10826459" y="7696505"/>
            <a:ext cx="6579729" cy="6576987"/>
          </a:xfrm>
          <a:custGeom>
            <a:avLst/>
            <a:gdLst/>
            <a:ahLst/>
            <a:cxnLst/>
            <a:rect r="r" b="b" t="t" l="l"/>
            <a:pathLst>
              <a:path h="6576987" w="6579729">
                <a:moveTo>
                  <a:pt x="0" y="0"/>
                </a:moveTo>
                <a:lnTo>
                  <a:pt x="6579728" y="0"/>
                </a:lnTo>
                <a:lnTo>
                  <a:pt x="6579728" y="6576987"/>
                </a:lnTo>
                <a:lnTo>
                  <a:pt x="0" y="6576987"/>
                </a:lnTo>
                <a:lnTo>
                  <a:pt x="0" y="0"/>
                </a:lnTo>
                <a:close/>
              </a:path>
            </a:pathLst>
          </a:custGeom>
          <a:blipFill>
            <a:blip r:embed="rId4"/>
            <a:stretch>
              <a:fillRect l="0" t="0" r="0" b="0"/>
            </a:stretch>
          </a:blipFill>
        </p:spPr>
      </p:sp>
      <p:sp>
        <p:nvSpPr>
          <p:cNvPr name="TextBox 16" id="16"/>
          <p:cNvSpPr txBox="true"/>
          <p:nvPr/>
        </p:nvSpPr>
        <p:spPr>
          <a:xfrm rot="0">
            <a:off x="270709" y="5081593"/>
            <a:ext cx="10209006" cy="3705219"/>
          </a:xfrm>
          <a:prstGeom prst="rect">
            <a:avLst/>
          </a:prstGeom>
        </p:spPr>
        <p:txBody>
          <a:bodyPr anchor="t" rtlCol="false" tIns="0" lIns="0" bIns="0" rIns="0">
            <a:spAutoFit/>
          </a:bodyPr>
          <a:lstStyle/>
          <a:p>
            <a:pPr algn="l" marL="0" indent="0" lvl="0">
              <a:lnSpc>
                <a:spcPts val="13499"/>
              </a:lnSpc>
              <a:spcBef>
                <a:spcPct val="0"/>
              </a:spcBef>
            </a:pPr>
            <a:r>
              <a:rPr lang="en-US" b="true" sz="14999" spc="-449">
                <a:solidFill>
                  <a:srgbClr val="FFFFFF"/>
                </a:solidFill>
                <a:latin typeface="Telegraf Medium"/>
                <a:ea typeface="Telegraf Medium"/>
                <a:cs typeface="Telegraf Medium"/>
                <a:sym typeface="Telegraf Medium"/>
              </a:rPr>
              <a:t>Das</a:t>
            </a:r>
            <a:r>
              <a:rPr lang="en-US" b="true" sz="14999" spc="-449" u="none">
                <a:solidFill>
                  <a:srgbClr val="FFFFFF"/>
                </a:solidFill>
                <a:latin typeface="Telegraf Medium"/>
                <a:ea typeface="Telegraf Medium"/>
                <a:cs typeface="Telegraf Medium"/>
                <a:sym typeface="Telegraf Medium"/>
              </a:rPr>
              <a:t> ist Golfkind.</a:t>
            </a:r>
          </a:p>
        </p:txBody>
      </p:sp>
      <p:sp>
        <p:nvSpPr>
          <p:cNvPr name="TextBox 17" id="17"/>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2030</a:t>
            </a:r>
          </a:p>
        </p:txBody>
      </p:sp>
      <p:sp>
        <p:nvSpPr>
          <p:cNvPr name="TextBox 18" id="18"/>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sp>
        <p:nvSpPr>
          <p:cNvPr name="TextBox 19" id="19"/>
          <p:cNvSpPr txBox="true"/>
          <p:nvPr/>
        </p:nvSpPr>
        <p:spPr>
          <a:xfrm rot="0">
            <a:off x="12172084" y="4357991"/>
            <a:ext cx="3721188" cy="2254193"/>
          </a:xfrm>
          <a:prstGeom prst="rect">
            <a:avLst/>
          </a:prstGeom>
        </p:spPr>
        <p:txBody>
          <a:bodyPr anchor="t" rtlCol="false" tIns="0" lIns="0" bIns="0" rIns="0">
            <a:spAutoFit/>
          </a:bodyPr>
          <a:lstStyle/>
          <a:p>
            <a:pPr algn="ctr">
              <a:lnSpc>
                <a:spcPts val="5653"/>
              </a:lnSpc>
            </a:pPr>
            <a:r>
              <a:rPr lang="en-US" sz="6212" spc="-155">
                <a:solidFill>
                  <a:srgbClr val="FFFFFF"/>
                </a:solidFill>
                <a:latin typeface="Telegraf"/>
                <a:ea typeface="Telegraf"/>
                <a:cs typeface="Telegraf"/>
                <a:sym typeface="Telegraf"/>
              </a:rPr>
              <a:t>Jeder kann Golfen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1"/>
        </a:solidFill>
      </p:bgPr>
    </p:bg>
    <p:spTree>
      <p:nvGrpSpPr>
        <p:cNvPr id="1" name=""/>
        <p:cNvGrpSpPr/>
        <p:nvPr/>
      </p:nvGrpSpPr>
      <p:grpSpPr>
        <a:xfrm>
          <a:off x="0" y="0"/>
          <a:ext cx="0" cy="0"/>
          <a:chOff x="0" y="0"/>
          <a:chExt cx="0" cy="0"/>
        </a:xfrm>
      </p:grpSpPr>
      <p:sp>
        <p:nvSpPr>
          <p:cNvPr name="AutoShape 2" id="2"/>
          <p:cNvSpPr/>
          <p:nvPr/>
        </p:nvSpPr>
        <p:spPr>
          <a:xfrm>
            <a:off x="300454" y="9258300"/>
            <a:ext cx="17669209" cy="0"/>
          </a:xfrm>
          <a:prstGeom prst="line">
            <a:avLst/>
          </a:prstGeom>
          <a:ln cap="flat" w="9525">
            <a:solidFill>
              <a:srgbClr val="FFFFFF"/>
            </a:solidFill>
            <a:prstDash val="solid"/>
            <a:headEnd type="none" len="sm" w="sm"/>
            <a:tailEnd type="none" len="sm" w="sm"/>
          </a:ln>
        </p:spPr>
      </p:sp>
      <p:graphicFrame>
        <p:nvGraphicFramePr>
          <p:cNvPr name="Table 3" id="3"/>
          <p:cNvGraphicFramePr>
            <a:graphicFrameLocks noGrp="true"/>
          </p:cNvGraphicFramePr>
          <p:nvPr/>
        </p:nvGraphicFramePr>
        <p:xfrm>
          <a:off x="12286458" y="2692151"/>
          <a:ext cx="4681099" cy="5088996"/>
        </p:xfrm>
        <a:graphic>
          <a:graphicData uri="http://schemas.openxmlformats.org/drawingml/2006/table">
            <a:tbl>
              <a:tblPr/>
              <a:tblGrid>
                <a:gridCol w="3609082"/>
                <a:gridCol w="1072017"/>
              </a:tblGrid>
              <a:tr h="419100">
                <a:tc>
                  <a:txBody>
                    <a:bodyPr anchor="t" rtlCol="false"/>
                    <a:lstStyle/>
                    <a:p>
                      <a:pPr algn="l">
                        <a:lnSpc>
                          <a:spcPts val="2299"/>
                        </a:lnSpc>
                        <a:defRPr/>
                      </a:pPr>
                      <a:r>
                        <a:rPr lang="en-US" sz="1999" spc="-99" u="sng">
                          <a:solidFill>
                            <a:srgbClr val="FFFFFF"/>
                          </a:solidFill>
                          <a:latin typeface="Garet"/>
                          <a:ea typeface="Garet"/>
                          <a:cs typeface="Garet"/>
                          <a:sym typeface="Garet"/>
                          <a:hlinkClick r:id="rId2" action="ppaction://hlinksldjump"/>
                        </a:rPr>
                        <a:t>Logo &amp; Variation</a:t>
                      </a:r>
                      <a:r>
                        <a:rPr lang="en-US" sz="1999" spc="-99">
                          <a:solidFill>
                            <a:srgbClr val="FFFFFF"/>
                          </a:solidFill>
                          <a:latin typeface="Garet"/>
                          <a:ea typeface="Garet"/>
                          <a:cs typeface="Garet"/>
                          <a:sym typeface="Garet"/>
                        </a:rPr>
                        <a:t>en</a:t>
                      </a: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299"/>
                        </a:lnSpc>
                        <a:defRPr/>
                      </a:pP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933979">
                <a:tc>
                  <a:txBody>
                    <a:bodyPr anchor="t" rtlCol="false"/>
                    <a:lstStyle/>
                    <a:p>
                      <a:pPr algn="l">
                        <a:lnSpc>
                          <a:spcPts val="2299"/>
                        </a:lnSpc>
                        <a:defRPr/>
                      </a:pPr>
                      <a:r>
                        <a:rPr lang="en-US" sz="1999" spc="-99" u="sng">
                          <a:solidFill>
                            <a:srgbClr val="FFFFFF"/>
                          </a:solidFill>
                          <a:latin typeface="Garet"/>
                          <a:ea typeface="Garet"/>
                          <a:cs typeface="Garet"/>
                          <a:sym typeface="Garet"/>
                        </a:rPr>
                        <a:t>Farb</a:t>
                      </a:r>
                      <a:r>
                        <a:rPr lang="en-US" sz="1999" spc="-99" u="sng">
                          <a:solidFill>
                            <a:srgbClr val="FFFFFF"/>
                          </a:solidFill>
                          <a:latin typeface="Garet"/>
                          <a:ea typeface="Garet"/>
                          <a:cs typeface="Garet"/>
                          <a:sym typeface="Garet"/>
                          <a:hlinkClick r:id="rId3" action="ppaction://hlinksldjump"/>
                        </a:rPr>
                        <a:t> Palette</a:t>
                      </a: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299"/>
                        </a:lnSpc>
                        <a:defRPr/>
                      </a:pP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933979">
                <a:tc>
                  <a:txBody>
                    <a:bodyPr anchor="t" rtlCol="false"/>
                    <a:lstStyle/>
                    <a:p>
                      <a:pPr algn="l">
                        <a:lnSpc>
                          <a:spcPts val="2299"/>
                        </a:lnSpc>
                        <a:defRPr/>
                      </a:pPr>
                      <a:r>
                        <a:rPr lang="en-US" sz="1999" spc="-99" u="sng">
                          <a:solidFill>
                            <a:srgbClr val="FFFFFF"/>
                          </a:solidFill>
                          <a:latin typeface="Garet"/>
                          <a:ea typeface="Garet"/>
                          <a:cs typeface="Garet"/>
                          <a:sym typeface="Garet"/>
                          <a:hlinkClick r:id="rId4" action="ppaction://hlinksldjump"/>
                        </a:rPr>
                        <a:t>Fonts &amp; Typograph</a:t>
                      </a:r>
                      <a:r>
                        <a:rPr lang="en-US" sz="1999" spc="-99">
                          <a:solidFill>
                            <a:srgbClr val="FFFFFF"/>
                          </a:solidFill>
                          <a:latin typeface="Garet"/>
                          <a:ea typeface="Garet"/>
                          <a:cs typeface="Garet"/>
                          <a:sym typeface="Garet"/>
                        </a:rPr>
                        <a:t>ie</a:t>
                      </a: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299"/>
                        </a:lnSpc>
                        <a:defRPr/>
                      </a:pP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933979">
                <a:tc>
                  <a:txBody>
                    <a:bodyPr anchor="t" rtlCol="false"/>
                    <a:lstStyle/>
                    <a:p>
                      <a:pPr algn="l">
                        <a:lnSpc>
                          <a:spcPts val="2299"/>
                        </a:lnSpc>
                        <a:defRPr/>
                      </a:pPr>
                      <a:r>
                        <a:rPr lang="en-US" sz="1999" spc="-99" u="sng">
                          <a:solidFill>
                            <a:srgbClr val="FFFFFF"/>
                          </a:solidFill>
                          <a:latin typeface="Garet"/>
                          <a:ea typeface="Garet"/>
                          <a:cs typeface="Garet"/>
                          <a:sym typeface="Garet"/>
                          <a:hlinkClick r:id="rId5" action="ppaction://hlinksldjump"/>
                        </a:rPr>
                        <a:t>Icons &amp; Illustration</a:t>
                      </a:r>
                      <a:r>
                        <a:rPr lang="en-US" sz="1999" spc="-99">
                          <a:solidFill>
                            <a:srgbClr val="FFFFFF"/>
                          </a:solidFill>
                          <a:latin typeface="Garet"/>
                          <a:ea typeface="Garet"/>
                          <a:cs typeface="Garet"/>
                          <a:sym typeface="Garet"/>
                        </a:rPr>
                        <a:t>en</a:t>
                      </a: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299"/>
                        </a:lnSpc>
                        <a:defRPr/>
                      </a:pP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933979">
                <a:tc>
                  <a:txBody>
                    <a:bodyPr anchor="t" rtlCol="false"/>
                    <a:lstStyle/>
                    <a:p>
                      <a:pPr algn="l">
                        <a:lnSpc>
                          <a:spcPts val="2299"/>
                        </a:lnSpc>
                        <a:defRPr/>
                      </a:pPr>
                      <a:r>
                        <a:rPr lang="en-US" sz="1999" spc="-99" u="sng">
                          <a:solidFill>
                            <a:srgbClr val="FFFFFF"/>
                          </a:solidFill>
                          <a:latin typeface="Garet"/>
                          <a:ea typeface="Garet"/>
                          <a:cs typeface="Garet"/>
                          <a:sym typeface="Garet"/>
                          <a:hlinkClick r:id="rId5" action="ppaction://hlinksldjump"/>
                        </a:rPr>
                        <a:t>Photos &amp; Videos</a:t>
                      </a: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299"/>
                        </a:lnSpc>
                        <a:defRPr/>
                      </a:pP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r h="933979">
                <a:tc>
                  <a:txBody>
                    <a:bodyPr anchor="t" rtlCol="false"/>
                    <a:lstStyle/>
                    <a:p>
                      <a:pPr algn="l">
                        <a:lnSpc>
                          <a:spcPts val="2299"/>
                        </a:lnSpc>
                        <a:defRPr/>
                      </a:pPr>
                      <a:r>
                        <a:rPr lang="en-US" sz="1999" spc="-99" u="sng">
                          <a:solidFill>
                            <a:srgbClr val="FFFFFF"/>
                          </a:solidFill>
                          <a:latin typeface="Garet"/>
                          <a:ea typeface="Garet"/>
                          <a:cs typeface="Garet"/>
                          <a:sym typeface="Garet"/>
                          <a:hlinkClick r:id="rId6" action="ppaction://hlinksldjump"/>
                        </a:rPr>
                        <a:t>Media Kit</a:t>
                      </a: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c>
                  <a:txBody>
                    <a:bodyPr anchor="t" rtlCol="false"/>
                    <a:lstStyle/>
                    <a:p>
                      <a:pPr algn="l">
                        <a:lnSpc>
                          <a:spcPts val="2299"/>
                        </a:lnSpc>
                        <a:defRPr/>
                      </a:pPr>
                      <a:endParaRPr lang="en-US" sz="1100"/>
                    </a:p>
                  </a:txBody>
                  <a:tcPr marL="0" marR="0" marT="0" marB="0" anchor="b">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0">
                      <a:solidFill>
                        <a:srgbClr val="000000"/>
                      </a:solidFill>
                      <a:prstDash val="solid"/>
                      <a:round/>
                      <a:headEnd type="none" w="med" len="med"/>
                      <a:tailEnd type="none" w="med" len="med"/>
                    </a:lnB>
                  </a:tcPr>
                </a:tc>
              </a:tr>
            </a:tbl>
          </a:graphicData>
        </a:graphic>
      </p:graphicFrame>
      <p:sp>
        <p:nvSpPr>
          <p:cNvPr name="Freeform 4" id="4"/>
          <p:cNvSpPr/>
          <p:nvPr/>
        </p:nvSpPr>
        <p:spPr>
          <a:xfrm flipH="false" flipV="false" rot="5400000">
            <a:off x="-10536499" y="-5605419"/>
            <a:ext cx="26894842" cy="13447421"/>
          </a:xfrm>
          <a:custGeom>
            <a:avLst/>
            <a:gdLst/>
            <a:ahLst/>
            <a:cxnLst/>
            <a:rect r="r" b="b" t="t" l="l"/>
            <a:pathLst>
              <a:path h="13447421" w="26894842">
                <a:moveTo>
                  <a:pt x="0" y="0"/>
                </a:moveTo>
                <a:lnTo>
                  <a:pt x="26894842" y="0"/>
                </a:lnTo>
                <a:lnTo>
                  <a:pt x="26894842" y="13447421"/>
                </a:lnTo>
                <a:lnTo>
                  <a:pt x="0" y="13447421"/>
                </a:lnTo>
                <a:lnTo>
                  <a:pt x="0" y="0"/>
                </a:lnTo>
                <a:close/>
              </a:path>
            </a:pathLst>
          </a:custGeom>
          <a:blipFill>
            <a:blip r:embed="rId7"/>
            <a:stretch>
              <a:fillRect l="0" t="0" r="0" b="0"/>
            </a:stretch>
          </a:blipFill>
        </p:spPr>
      </p:sp>
      <p:sp>
        <p:nvSpPr>
          <p:cNvPr name="TextBox 5" id="5"/>
          <p:cNvSpPr txBox="true"/>
          <p:nvPr/>
        </p:nvSpPr>
        <p:spPr>
          <a:xfrm rot="0">
            <a:off x="217349" y="6786568"/>
            <a:ext cx="8658903" cy="2000244"/>
          </a:xfrm>
          <a:prstGeom prst="rect">
            <a:avLst/>
          </a:prstGeom>
        </p:spPr>
        <p:txBody>
          <a:bodyPr anchor="t" rtlCol="false" tIns="0" lIns="0" bIns="0" rIns="0">
            <a:spAutoFit/>
          </a:bodyPr>
          <a:lstStyle/>
          <a:p>
            <a:pPr algn="l" marL="0" indent="0" lvl="0">
              <a:lnSpc>
                <a:spcPts val="13499"/>
              </a:lnSpc>
              <a:spcBef>
                <a:spcPct val="0"/>
              </a:spcBef>
            </a:pPr>
            <a:r>
              <a:rPr lang="en-US" b="true" sz="14999" spc="-449" u="none">
                <a:solidFill>
                  <a:srgbClr val="FFFFFF"/>
                </a:solidFill>
                <a:latin typeface="Telegraf Medium"/>
                <a:ea typeface="Telegraf Medium"/>
                <a:cs typeface="Telegraf Medium"/>
                <a:sym typeface="Telegraf Medium"/>
              </a:rPr>
              <a:t> Inhalt</a:t>
            </a:r>
          </a:p>
        </p:txBody>
      </p:sp>
      <p:sp>
        <p:nvSpPr>
          <p:cNvPr name="TextBox 6" id="6"/>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2025</a:t>
            </a:r>
          </a:p>
        </p:txBody>
      </p:sp>
      <p:sp>
        <p:nvSpPr>
          <p:cNvPr name="TextBox 7" id="7"/>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sp>
        <p:nvSpPr>
          <p:cNvPr name="TextBox 8" id="8"/>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FFFFF"/>
                </a:solidFill>
                <a:latin typeface="Garet"/>
                <a:ea typeface="Garet"/>
                <a:cs typeface="Garet"/>
                <a:sym typeface="Garet"/>
              </a:rPr>
              <a:t>Content Outline</a:t>
            </a:r>
          </a:p>
        </p:txBody>
      </p:sp>
      <p:sp>
        <p:nvSpPr>
          <p:cNvPr name="TextBox 9" id="9"/>
          <p:cNvSpPr txBox="true"/>
          <p:nvPr/>
        </p:nvSpPr>
        <p:spPr>
          <a:xfrm rot="0">
            <a:off x="9975868" y="365962"/>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FFFFF"/>
                </a:solidFill>
                <a:latin typeface="Garet"/>
                <a:ea typeface="Garet"/>
                <a:cs typeface="Garet"/>
                <a:sym typeface="Garet"/>
              </a:rPr>
              <a:t>Schematiq</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0001"/>
        </a:solidFill>
      </p:bgPr>
    </p:bg>
    <p:spTree>
      <p:nvGrpSpPr>
        <p:cNvPr id="1" name=""/>
        <p:cNvGrpSpPr/>
        <p:nvPr/>
      </p:nvGrpSpPr>
      <p:grpSpPr>
        <a:xfrm>
          <a:off x="0" y="0"/>
          <a:ext cx="0" cy="0"/>
          <a:chOff x="0" y="0"/>
          <a:chExt cx="0" cy="0"/>
        </a:xfrm>
      </p:grpSpPr>
      <p:grpSp>
        <p:nvGrpSpPr>
          <p:cNvPr name="Group 2" id="2"/>
          <p:cNvGrpSpPr/>
          <p:nvPr/>
        </p:nvGrpSpPr>
        <p:grpSpPr>
          <a:xfrm rot="0">
            <a:off x="10479714" y="-22890"/>
            <a:ext cx="7843359" cy="10332779"/>
            <a:chOff x="0" y="0"/>
            <a:chExt cx="10457812" cy="13777039"/>
          </a:xfrm>
        </p:grpSpPr>
        <p:pic>
          <p:nvPicPr>
            <p:cNvPr name="Picture 3" id="3"/>
            <p:cNvPicPr>
              <a:picLocks noChangeAspect="true"/>
            </p:cNvPicPr>
            <p:nvPr/>
          </p:nvPicPr>
          <p:blipFill>
            <a:blip r:embed="rId2"/>
            <a:srcRect l="28676" t="0" r="28676" b="0"/>
            <a:stretch>
              <a:fillRect/>
            </a:stretch>
          </p:blipFill>
          <p:spPr>
            <a:xfrm flipH="false" flipV="false">
              <a:off x="0" y="0"/>
              <a:ext cx="10457812" cy="13777039"/>
            </a:xfrm>
            <a:prstGeom prst="rect">
              <a:avLst/>
            </a:prstGeom>
          </p:spPr>
        </p:pic>
      </p:grpSp>
      <p:sp>
        <p:nvSpPr>
          <p:cNvPr name="AutoShape 4" id="4"/>
          <p:cNvSpPr/>
          <p:nvPr/>
        </p:nvSpPr>
        <p:spPr>
          <a:xfrm>
            <a:off x="300454" y="9258300"/>
            <a:ext cx="8843546" cy="0"/>
          </a:xfrm>
          <a:prstGeom prst="line">
            <a:avLst/>
          </a:prstGeom>
          <a:ln cap="flat" w="9525">
            <a:solidFill>
              <a:srgbClr val="FFFFFF"/>
            </a:solidFill>
            <a:prstDash val="solid"/>
            <a:headEnd type="none" len="sm" w="sm"/>
            <a:tailEnd type="none" len="sm" w="sm"/>
          </a:ln>
        </p:spPr>
      </p:sp>
      <p:sp>
        <p:nvSpPr>
          <p:cNvPr name="Freeform 5" id="5"/>
          <p:cNvSpPr/>
          <p:nvPr/>
        </p:nvSpPr>
        <p:spPr>
          <a:xfrm flipH="false" flipV="false" rot="-10377874">
            <a:off x="7616505" y="6355352"/>
            <a:ext cx="10793957" cy="9577183"/>
          </a:xfrm>
          <a:custGeom>
            <a:avLst/>
            <a:gdLst/>
            <a:ahLst/>
            <a:cxnLst/>
            <a:rect r="r" b="b" t="t" l="l"/>
            <a:pathLst>
              <a:path h="9577183" w="10793957">
                <a:moveTo>
                  <a:pt x="0" y="0"/>
                </a:moveTo>
                <a:lnTo>
                  <a:pt x="10793956" y="0"/>
                </a:lnTo>
                <a:lnTo>
                  <a:pt x="10793956" y="9577184"/>
                </a:lnTo>
                <a:lnTo>
                  <a:pt x="0" y="9577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300454" y="2418264"/>
            <a:ext cx="10246648" cy="3724275"/>
          </a:xfrm>
          <a:prstGeom prst="rect">
            <a:avLst/>
          </a:prstGeom>
        </p:spPr>
        <p:txBody>
          <a:bodyPr anchor="t" rtlCol="false" tIns="0" lIns="0" bIns="0" rIns="0">
            <a:spAutoFit/>
          </a:bodyPr>
          <a:lstStyle/>
          <a:p>
            <a:pPr algn="l" marL="0" indent="0" lvl="0">
              <a:lnSpc>
                <a:spcPts val="13500"/>
              </a:lnSpc>
            </a:pPr>
            <a:r>
              <a:rPr lang="en-US" b="true" sz="15000" spc="-525">
                <a:solidFill>
                  <a:srgbClr val="FFFFFF"/>
                </a:solidFill>
                <a:latin typeface="Telegraf Medium"/>
                <a:ea typeface="Telegraf Medium"/>
                <a:cs typeface="Telegraf Medium"/>
                <a:sym typeface="Telegraf Medium"/>
              </a:rPr>
              <a:t>Kontaktiere</a:t>
            </a:r>
          </a:p>
          <a:p>
            <a:pPr algn="l" marL="0" indent="0" lvl="0">
              <a:lnSpc>
                <a:spcPts val="13500"/>
              </a:lnSpc>
            </a:pPr>
            <a:r>
              <a:rPr lang="en-US" b="true" sz="15000" spc="-525" u="none">
                <a:solidFill>
                  <a:srgbClr val="FFFFFF"/>
                </a:solidFill>
                <a:latin typeface="Telegraf Medium"/>
                <a:ea typeface="Telegraf Medium"/>
                <a:cs typeface="Telegraf Medium"/>
                <a:sym typeface="Telegraf Medium"/>
              </a:rPr>
              <a:t>uns</a:t>
            </a:r>
          </a:p>
        </p:txBody>
      </p:sp>
      <p:sp>
        <p:nvSpPr>
          <p:cNvPr name="TextBox 7" id="7"/>
          <p:cNvSpPr txBox="true"/>
          <p:nvPr/>
        </p:nvSpPr>
        <p:spPr>
          <a:xfrm rot="0">
            <a:off x="320515" y="6171229"/>
            <a:ext cx="3297373" cy="2178050"/>
          </a:xfrm>
          <a:prstGeom prst="rect">
            <a:avLst/>
          </a:prstGeom>
        </p:spPr>
        <p:txBody>
          <a:bodyPr anchor="t" rtlCol="false" tIns="0" lIns="0" bIns="0" rIns="0">
            <a:spAutoFit/>
          </a:bodyPr>
          <a:lstStyle/>
          <a:p>
            <a:pPr algn="l" marL="0" indent="0" lvl="1">
              <a:lnSpc>
                <a:spcPts val="2874"/>
              </a:lnSpc>
              <a:spcBef>
                <a:spcPct val="0"/>
              </a:spcBef>
            </a:pPr>
            <a:r>
              <a:rPr lang="en-US" sz="2499" spc="-137" u="none">
                <a:solidFill>
                  <a:srgbClr val="FFFFFF"/>
                </a:solidFill>
                <a:latin typeface="Garet"/>
                <a:ea typeface="Garet"/>
                <a:cs typeface="Garet"/>
                <a:sym typeface="Garet"/>
              </a:rPr>
              <a:t>Wir freuen uns auf Dein Feedback und beantworten gerne alle Fragen, die Du zu den bereitgestellten Informationen hast.</a:t>
            </a:r>
          </a:p>
        </p:txBody>
      </p:sp>
      <p:sp>
        <p:nvSpPr>
          <p:cNvPr name="TextBox 8" id="8"/>
          <p:cNvSpPr txBox="true"/>
          <p:nvPr/>
        </p:nvSpPr>
        <p:spPr>
          <a:xfrm rot="0">
            <a:off x="4701389" y="7744626"/>
            <a:ext cx="4146762" cy="676910"/>
          </a:xfrm>
          <a:prstGeom prst="rect">
            <a:avLst/>
          </a:prstGeom>
        </p:spPr>
        <p:txBody>
          <a:bodyPr anchor="t" rtlCol="false" tIns="0" lIns="0" bIns="0" rIns="0">
            <a:spAutoFit/>
          </a:bodyPr>
          <a:lstStyle/>
          <a:p>
            <a:pPr algn="l" marL="0" indent="0" lvl="1">
              <a:lnSpc>
                <a:spcPts val="1839"/>
              </a:lnSpc>
              <a:spcBef>
                <a:spcPct val="0"/>
              </a:spcBef>
            </a:pPr>
            <a:r>
              <a:rPr lang="en-US" sz="1599" spc="-87" u="none">
                <a:solidFill>
                  <a:srgbClr val="FFFFFF"/>
                </a:solidFill>
                <a:latin typeface="Garet"/>
                <a:ea typeface="Garet"/>
                <a:cs typeface="Garet"/>
                <a:sym typeface="Garet"/>
              </a:rPr>
              <a:t>Phone: +49 (0) 4567890</a:t>
            </a:r>
          </a:p>
          <a:p>
            <a:pPr algn="l" marL="0" indent="0" lvl="1">
              <a:lnSpc>
                <a:spcPts val="1839"/>
              </a:lnSpc>
              <a:spcBef>
                <a:spcPct val="0"/>
              </a:spcBef>
            </a:pPr>
            <a:r>
              <a:rPr lang="en-US" sz="1599" spc="-87" u="none">
                <a:solidFill>
                  <a:srgbClr val="FFFFFF"/>
                </a:solidFill>
                <a:latin typeface="Garet"/>
                <a:ea typeface="Garet"/>
                <a:cs typeface="Garet"/>
                <a:sym typeface="Garet"/>
              </a:rPr>
              <a:t>Email: mail@golfkind.de</a:t>
            </a:r>
          </a:p>
          <a:p>
            <a:pPr algn="l" marL="0" indent="0" lvl="1">
              <a:lnSpc>
                <a:spcPts val="1839"/>
              </a:lnSpc>
              <a:spcBef>
                <a:spcPct val="0"/>
              </a:spcBef>
            </a:pPr>
            <a:r>
              <a:rPr lang="en-US" sz="1599" spc="-87" u="none">
                <a:solidFill>
                  <a:srgbClr val="FFFFFF"/>
                </a:solidFill>
                <a:latin typeface="Garet"/>
                <a:ea typeface="Garet"/>
                <a:cs typeface="Garet"/>
                <a:sym typeface="Garet"/>
              </a:rPr>
              <a:t>Website: www.golfkind.de</a:t>
            </a:r>
          </a:p>
        </p:txBody>
      </p:sp>
      <p:sp>
        <p:nvSpPr>
          <p:cNvPr name="TextBox 9" id="9"/>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2025</a:t>
            </a:r>
          </a:p>
        </p:txBody>
      </p:sp>
      <p:sp>
        <p:nvSpPr>
          <p:cNvPr name="TextBox 10" id="10"/>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0001"/>
        </a:solidFill>
      </p:bgPr>
    </p:bg>
    <p:spTree>
      <p:nvGrpSpPr>
        <p:cNvPr id="1" name=""/>
        <p:cNvGrpSpPr/>
        <p:nvPr/>
      </p:nvGrpSpPr>
      <p:grpSpPr>
        <a:xfrm>
          <a:off x="0" y="0"/>
          <a:ext cx="0" cy="0"/>
          <a:chOff x="0" y="0"/>
          <a:chExt cx="0" cy="0"/>
        </a:xfrm>
      </p:grpSpPr>
      <p:sp>
        <p:nvSpPr>
          <p:cNvPr name="AutoShape 2" id="2"/>
          <p:cNvSpPr/>
          <p:nvPr/>
        </p:nvSpPr>
        <p:spPr>
          <a:xfrm>
            <a:off x="300454" y="9258300"/>
            <a:ext cx="17669209" cy="0"/>
          </a:xfrm>
          <a:prstGeom prst="line">
            <a:avLst/>
          </a:prstGeom>
          <a:ln cap="flat" w="9525">
            <a:solidFill>
              <a:srgbClr val="FFFFFF"/>
            </a:solidFill>
            <a:prstDash val="solid"/>
            <a:headEnd type="none" len="sm" w="sm"/>
            <a:tailEnd type="none" len="sm" w="sm"/>
          </a:ln>
        </p:spPr>
      </p:sp>
      <p:grpSp>
        <p:nvGrpSpPr>
          <p:cNvPr name="Group 3" id="3"/>
          <p:cNvGrpSpPr/>
          <p:nvPr/>
        </p:nvGrpSpPr>
        <p:grpSpPr>
          <a:xfrm rot="0">
            <a:off x="8936664" y="1331495"/>
            <a:ext cx="7630638" cy="6974518"/>
            <a:chOff x="0" y="0"/>
            <a:chExt cx="2009715" cy="1836910"/>
          </a:xfrm>
        </p:grpSpPr>
        <p:sp>
          <p:nvSpPr>
            <p:cNvPr name="Freeform 4" id="4"/>
            <p:cNvSpPr/>
            <p:nvPr/>
          </p:nvSpPr>
          <p:spPr>
            <a:xfrm flipH="false" flipV="false" rot="0">
              <a:off x="0" y="0"/>
              <a:ext cx="2009715" cy="1836910"/>
            </a:xfrm>
            <a:custGeom>
              <a:avLst/>
              <a:gdLst/>
              <a:ahLst/>
              <a:cxnLst/>
              <a:rect r="r" b="b" t="t" l="l"/>
              <a:pathLst>
                <a:path h="1836910" w="2009715">
                  <a:moveTo>
                    <a:pt x="0" y="0"/>
                  </a:moveTo>
                  <a:lnTo>
                    <a:pt x="2009715" y="0"/>
                  </a:lnTo>
                  <a:lnTo>
                    <a:pt x="2009715" y="1836910"/>
                  </a:lnTo>
                  <a:lnTo>
                    <a:pt x="0" y="1836910"/>
                  </a:lnTo>
                  <a:close/>
                </a:path>
              </a:pathLst>
            </a:custGeom>
            <a:gradFill rotWithShape="true">
              <a:gsLst>
                <a:gs pos="0">
                  <a:srgbClr val="FF00AA">
                    <a:alpha val="100000"/>
                  </a:srgbClr>
                </a:gs>
                <a:gs pos="33333">
                  <a:srgbClr val="D67FA2">
                    <a:alpha val="100000"/>
                  </a:srgbClr>
                </a:gs>
                <a:gs pos="66667">
                  <a:srgbClr val="EF8F63">
                    <a:alpha val="100000"/>
                  </a:srgbClr>
                </a:gs>
                <a:gs pos="100000">
                  <a:srgbClr val="DFDCB9">
                    <a:alpha val="100000"/>
                  </a:srgbClr>
                </a:gs>
              </a:gsLst>
              <a:lin ang="2100000"/>
            </a:gradFill>
          </p:spPr>
        </p:sp>
        <p:sp>
          <p:nvSpPr>
            <p:cNvPr name="TextBox 5" id="5"/>
            <p:cNvSpPr txBox="true"/>
            <p:nvPr/>
          </p:nvSpPr>
          <p:spPr>
            <a:xfrm>
              <a:off x="0" y="47625"/>
              <a:ext cx="2009715" cy="1789285"/>
            </a:xfrm>
            <a:prstGeom prst="rect">
              <a:avLst/>
            </a:prstGeom>
          </p:spPr>
          <p:txBody>
            <a:bodyPr anchor="ctr" rtlCol="false" tIns="50800" lIns="50800" bIns="50800" rIns="50800"/>
            <a:lstStyle/>
            <a:p>
              <a:pPr algn="ctr">
                <a:lnSpc>
                  <a:spcPts val="1599"/>
                </a:lnSpc>
              </a:pPr>
            </a:p>
          </p:txBody>
        </p:sp>
      </p:grpSp>
      <p:sp>
        <p:nvSpPr>
          <p:cNvPr name="Freeform 6" id="6"/>
          <p:cNvSpPr/>
          <p:nvPr/>
        </p:nvSpPr>
        <p:spPr>
          <a:xfrm flipH="false" flipV="false" rot="0">
            <a:off x="10694583" y="2761354"/>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320515" y="1475013"/>
            <a:ext cx="6065175" cy="406400"/>
          </a:xfrm>
          <a:prstGeom prst="rect">
            <a:avLst/>
          </a:prstGeom>
        </p:spPr>
        <p:txBody>
          <a:bodyPr anchor="t" rtlCol="false" tIns="0" lIns="0" bIns="0" rIns="0">
            <a:spAutoFit/>
          </a:bodyPr>
          <a:lstStyle/>
          <a:p>
            <a:pPr algn="l" marL="0" indent="0" lvl="1">
              <a:lnSpc>
                <a:spcPts val="2874"/>
              </a:lnSpc>
              <a:spcBef>
                <a:spcPct val="0"/>
              </a:spcBef>
            </a:pPr>
            <a:r>
              <a:rPr lang="en-US" b="true" sz="2499" spc="-124" u="none">
                <a:solidFill>
                  <a:srgbClr val="FFFFFF"/>
                </a:solidFill>
                <a:latin typeface="Telegraf Medium"/>
                <a:ea typeface="Telegraf Medium"/>
                <a:cs typeface="Telegraf Medium"/>
                <a:sym typeface="Telegraf Medium"/>
              </a:rPr>
              <a:t>The Logo</a:t>
            </a:r>
          </a:p>
        </p:txBody>
      </p:sp>
      <p:sp>
        <p:nvSpPr>
          <p:cNvPr name="TextBox 8" id="8"/>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2025</a:t>
            </a:r>
          </a:p>
        </p:txBody>
      </p:sp>
      <p:sp>
        <p:nvSpPr>
          <p:cNvPr name="TextBox 9" id="9"/>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FFFFF"/>
                </a:solidFill>
                <a:latin typeface="Garet"/>
                <a:ea typeface="Garet"/>
                <a:cs typeface="Garet"/>
                <a:sym typeface="Garet"/>
              </a:rPr>
              <a:t>Logo &amp; Variation</a:t>
            </a:r>
          </a:p>
        </p:txBody>
      </p:sp>
      <p:sp>
        <p:nvSpPr>
          <p:cNvPr name="TextBox 10" id="10"/>
          <p:cNvSpPr txBox="true"/>
          <p:nvPr/>
        </p:nvSpPr>
        <p:spPr>
          <a:xfrm rot="0">
            <a:off x="1429717" y="5766186"/>
            <a:ext cx="6065175" cy="2540000"/>
          </a:xfrm>
          <a:prstGeom prst="rect">
            <a:avLst/>
          </a:prstGeom>
        </p:spPr>
        <p:txBody>
          <a:bodyPr anchor="t" rtlCol="false" tIns="0" lIns="0" bIns="0" rIns="0">
            <a:spAutoFit/>
          </a:bodyPr>
          <a:lstStyle/>
          <a:p>
            <a:pPr algn="l" marL="0" indent="0" lvl="0">
              <a:lnSpc>
                <a:spcPts val="2874"/>
              </a:lnSpc>
              <a:spcBef>
                <a:spcPct val="0"/>
              </a:spcBef>
            </a:pPr>
            <a:r>
              <a:rPr lang="en-US" sz="2499" spc="-187">
                <a:solidFill>
                  <a:srgbClr val="FFFFFF"/>
                </a:solidFill>
                <a:latin typeface="Garet"/>
                <a:ea typeface="Garet"/>
                <a:cs typeface="Garet"/>
                <a:sym typeface="Garet"/>
              </a:rPr>
              <a:t>Das Golfkind-L</a:t>
            </a:r>
            <a:r>
              <a:rPr lang="en-US" sz="2499" spc="-187" u="none">
                <a:solidFill>
                  <a:srgbClr val="FFFFFF"/>
                </a:solidFill>
                <a:latin typeface="Garet"/>
                <a:ea typeface="Garet"/>
                <a:cs typeface="Garet"/>
                <a:sym typeface="Garet"/>
              </a:rPr>
              <a:t>ogo ist minimalistisch, modern und jugendlich – mit einer  Wortmarke in einer fetten, modernen Sans-Serif-Schrift. Die Wortmarke sollte klar erkennbar auf schwarzen, weißen und farbigen Hintergründen dargestellt werden.</a:t>
            </a:r>
          </a:p>
        </p:txBody>
      </p:sp>
      <p:sp>
        <p:nvSpPr>
          <p:cNvPr name="TextBox 11" id="11"/>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300454" y="9258300"/>
            <a:ext cx="17669209" cy="0"/>
          </a:xfrm>
          <a:prstGeom prst="line">
            <a:avLst/>
          </a:prstGeom>
          <a:ln cap="flat" w="9525">
            <a:solidFill>
              <a:srgbClr val="000001"/>
            </a:solidFill>
            <a:prstDash val="solid"/>
            <a:headEnd type="none" len="sm" w="sm"/>
            <a:tailEnd type="none" len="sm" w="sm"/>
          </a:ln>
        </p:spPr>
      </p:sp>
      <p:sp>
        <p:nvSpPr>
          <p:cNvPr name="AutoShape 3" id="3"/>
          <p:cNvSpPr/>
          <p:nvPr/>
        </p:nvSpPr>
        <p:spPr>
          <a:xfrm>
            <a:off x="850482" y="1932775"/>
            <a:ext cx="4679990" cy="4762"/>
          </a:xfrm>
          <a:prstGeom prst="line">
            <a:avLst/>
          </a:prstGeom>
          <a:ln cap="flat" w="9525">
            <a:solidFill>
              <a:srgbClr val="000001"/>
            </a:solidFill>
            <a:prstDash val="solid"/>
            <a:headEnd type="none" len="sm" w="sm"/>
            <a:tailEnd type="none" len="sm" w="sm"/>
          </a:ln>
        </p:spPr>
      </p:sp>
      <p:sp>
        <p:nvSpPr>
          <p:cNvPr name="AutoShape 4" id="4"/>
          <p:cNvSpPr/>
          <p:nvPr/>
        </p:nvSpPr>
        <p:spPr>
          <a:xfrm>
            <a:off x="849913" y="5647401"/>
            <a:ext cx="4679990" cy="4762"/>
          </a:xfrm>
          <a:prstGeom prst="line">
            <a:avLst/>
          </a:prstGeom>
          <a:ln cap="flat" w="9525">
            <a:solidFill>
              <a:srgbClr val="000001"/>
            </a:solidFill>
            <a:prstDash val="solid"/>
            <a:headEnd type="none" len="sm" w="sm"/>
            <a:tailEnd type="none" len="sm" w="sm"/>
          </a:ln>
        </p:spPr>
      </p:sp>
      <p:sp>
        <p:nvSpPr>
          <p:cNvPr name="AutoShape 5" id="5"/>
          <p:cNvSpPr/>
          <p:nvPr/>
        </p:nvSpPr>
        <p:spPr>
          <a:xfrm>
            <a:off x="6804015" y="1932775"/>
            <a:ext cx="4679990" cy="4762"/>
          </a:xfrm>
          <a:prstGeom prst="line">
            <a:avLst/>
          </a:prstGeom>
          <a:ln cap="flat" w="9525">
            <a:solidFill>
              <a:srgbClr val="000001"/>
            </a:solidFill>
            <a:prstDash val="solid"/>
            <a:headEnd type="none" len="sm" w="sm"/>
            <a:tailEnd type="none" len="sm" w="sm"/>
          </a:ln>
        </p:spPr>
      </p:sp>
      <p:sp>
        <p:nvSpPr>
          <p:cNvPr name="AutoShape 6" id="6"/>
          <p:cNvSpPr/>
          <p:nvPr/>
        </p:nvSpPr>
        <p:spPr>
          <a:xfrm>
            <a:off x="6803446" y="5647401"/>
            <a:ext cx="4679990" cy="4762"/>
          </a:xfrm>
          <a:prstGeom prst="line">
            <a:avLst/>
          </a:prstGeom>
          <a:ln cap="flat" w="9525">
            <a:solidFill>
              <a:srgbClr val="000001"/>
            </a:solidFill>
            <a:prstDash val="solid"/>
            <a:headEnd type="none" len="sm" w="sm"/>
            <a:tailEnd type="none" len="sm" w="sm"/>
          </a:ln>
        </p:spPr>
      </p:sp>
      <p:sp>
        <p:nvSpPr>
          <p:cNvPr name="AutoShape 7" id="7"/>
          <p:cNvSpPr/>
          <p:nvPr/>
        </p:nvSpPr>
        <p:spPr>
          <a:xfrm>
            <a:off x="12758954" y="1932775"/>
            <a:ext cx="4679990" cy="4762"/>
          </a:xfrm>
          <a:prstGeom prst="line">
            <a:avLst/>
          </a:prstGeom>
          <a:ln cap="flat" w="9525">
            <a:solidFill>
              <a:srgbClr val="000001"/>
            </a:solidFill>
            <a:prstDash val="solid"/>
            <a:headEnd type="none" len="sm" w="sm"/>
            <a:tailEnd type="none" len="sm" w="sm"/>
          </a:ln>
        </p:spPr>
      </p:sp>
      <p:grpSp>
        <p:nvGrpSpPr>
          <p:cNvPr name="Group 8" id="8"/>
          <p:cNvGrpSpPr/>
          <p:nvPr/>
        </p:nvGrpSpPr>
        <p:grpSpPr>
          <a:xfrm rot="0">
            <a:off x="850477" y="2339850"/>
            <a:ext cx="4680000" cy="2241550"/>
            <a:chOff x="0" y="0"/>
            <a:chExt cx="1232593" cy="590367"/>
          </a:xfrm>
        </p:grpSpPr>
        <p:sp>
          <p:nvSpPr>
            <p:cNvPr name="Freeform 9" id="9"/>
            <p:cNvSpPr/>
            <p:nvPr/>
          </p:nvSpPr>
          <p:spPr>
            <a:xfrm flipH="false" flipV="false" rot="0">
              <a:off x="0" y="0"/>
              <a:ext cx="1232593" cy="590367"/>
            </a:xfrm>
            <a:custGeom>
              <a:avLst/>
              <a:gdLst/>
              <a:ahLst/>
              <a:cxnLst/>
              <a:rect r="r" b="b" t="t" l="l"/>
              <a:pathLst>
                <a:path h="590367" w="1232593">
                  <a:moveTo>
                    <a:pt x="0" y="0"/>
                  </a:moveTo>
                  <a:lnTo>
                    <a:pt x="1232593" y="0"/>
                  </a:lnTo>
                  <a:lnTo>
                    <a:pt x="1232593" y="590367"/>
                  </a:lnTo>
                  <a:lnTo>
                    <a:pt x="0" y="590367"/>
                  </a:lnTo>
                  <a:close/>
                </a:path>
              </a:pathLst>
            </a:custGeom>
            <a:solidFill>
              <a:srgbClr val="FFFFFF"/>
            </a:solidFill>
            <a:ln w="19050" cap="sq">
              <a:solidFill>
                <a:srgbClr val="000001"/>
              </a:solidFill>
              <a:prstDash val="solid"/>
              <a:miter/>
            </a:ln>
          </p:spPr>
        </p:sp>
        <p:sp>
          <p:nvSpPr>
            <p:cNvPr name="TextBox 10" id="10"/>
            <p:cNvSpPr txBox="true"/>
            <p:nvPr/>
          </p:nvSpPr>
          <p:spPr>
            <a:xfrm>
              <a:off x="0" y="47625"/>
              <a:ext cx="1232593" cy="542742"/>
            </a:xfrm>
            <a:prstGeom prst="rect">
              <a:avLst/>
            </a:prstGeom>
          </p:spPr>
          <p:txBody>
            <a:bodyPr anchor="ctr" rtlCol="false" tIns="50800" lIns="50800" bIns="50800" rIns="50800"/>
            <a:lstStyle/>
            <a:p>
              <a:pPr algn="ctr">
                <a:lnSpc>
                  <a:spcPts val="1599"/>
                </a:lnSpc>
              </a:pPr>
            </a:p>
          </p:txBody>
        </p:sp>
      </p:grpSp>
      <p:grpSp>
        <p:nvGrpSpPr>
          <p:cNvPr name="Group 11" id="11"/>
          <p:cNvGrpSpPr/>
          <p:nvPr/>
        </p:nvGrpSpPr>
        <p:grpSpPr>
          <a:xfrm rot="0">
            <a:off x="6804579" y="2339850"/>
            <a:ext cx="4680000" cy="2241550"/>
            <a:chOff x="0" y="0"/>
            <a:chExt cx="1232593" cy="590367"/>
          </a:xfrm>
        </p:grpSpPr>
        <p:sp>
          <p:nvSpPr>
            <p:cNvPr name="Freeform 12" id="12"/>
            <p:cNvSpPr/>
            <p:nvPr/>
          </p:nvSpPr>
          <p:spPr>
            <a:xfrm flipH="false" flipV="false" rot="0">
              <a:off x="0" y="0"/>
              <a:ext cx="1232593" cy="590367"/>
            </a:xfrm>
            <a:custGeom>
              <a:avLst/>
              <a:gdLst/>
              <a:ahLst/>
              <a:cxnLst/>
              <a:rect r="r" b="b" t="t" l="l"/>
              <a:pathLst>
                <a:path h="590367" w="1232593">
                  <a:moveTo>
                    <a:pt x="0" y="0"/>
                  </a:moveTo>
                  <a:lnTo>
                    <a:pt x="1232593" y="0"/>
                  </a:lnTo>
                  <a:lnTo>
                    <a:pt x="1232593" y="590367"/>
                  </a:lnTo>
                  <a:lnTo>
                    <a:pt x="0" y="590367"/>
                  </a:lnTo>
                  <a:close/>
                </a:path>
              </a:pathLst>
            </a:custGeom>
            <a:solidFill>
              <a:srgbClr val="000001"/>
            </a:solidFill>
            <a:ln cap="sq">
              <a:noFill/>
              <a:prstDash val="solid"/>
              <a:miter/>
            </a:ln>
          </p:spPr>
        </p:sp>
        <p:sp>
          <p:nvSpPr>
            <p:cNvPr name="TextBox 13" id="13"/>
            <p:cNvSpPr txBox="true"/>
            <p:nvPr/>
          </p:nvSpPr>
          <p:spPr>
            <a:xfrm>
              <a:off x="0" y="47625"/>
              <a:ext cx="1232593" cy="542742"/>
            </a:xfrm>
            <a:prstGeom prst="rect">
              <a:avLst/>
            </a:prstGeom>
          </p:spPr>
          <p:txBody>
            <a:bodyPr anchor="ctr" rtlCol="false" tIns="50800" lIns="50800" bIns="50800" rIns="50800"/>
            <a:lstStyle/>
            <a:p>
              <a:pPr algn="ctr">
                <a:lnSpc>
                  <a:spcPts val="1599"/>
                </a:lnSpc>
              </a:pPr>
            </a:p>
          </p:txBody>
        </p:sp>
      </p:grpSp>
      <p:grpSp>
        <p:nvGrpSpPr>
          <p:cNvPr name="Group 14" id="14"/>
          <p:cNvGrpSpPr/>
          <p:nvPr/>
        </p:nvGrpSpPr>
        <p:grpSpPr>
          <a:xfrm rot="0">
            <a:off x="849908" y="6054476"/>
            <a:ext cx="4680000" cy="2241550"/>
            <a:chOff x="0" y="0"/>
            <a:chExt cx="6240000" cy="2988733"/>
          </a:xfrm>
        </p:grpSpPr>
        <p:grpSp>
          <p:nvGrpSpPr>
            <p:cNvPr name="Group 15" id="15"/>
            <p:cNvGrpSpPr/>
            <p:nvPr/>
          </p:nvGrpSpPr>
          <p:grpSpPr>
            <a:xfrm rot="0">
              <a:off x="0" y="0"/>
              <a:ext cx="6240000" cy="2988733"/>
              <a:chOff x="0" y="0"/>
              <a:chExt cx="1232593" cy="590367"/>
            </a:xfrm>
          </p:grpSpPr>
          <p:sp>
            <p:nvSpPr>
              <p:cNvPr name="Freeform 16" id="16"/>
              <p:cNvSpPr/>
              <p:nvPr/>
            </p:nvSpPr>
            <p:spPr>
              <a:xfrm flipH="false" flipV="false" rot="0">
                <a:off x="0" y="0"/>
                <a:ext cx="1232593" cy="590367"/>
              </a:xfrm>
              <a:custGeom>
                <a:avLst/>
                <a:gdLst/>
                <a:ahLst/>
                <a:cxnLst/>
                <a:rect r="r" b="b" t="t" l="l"/>
                <a:pathLst>
                  <a:path h="590367" w="1232593">
                    <a:moveTo>
                      <a:pt x="0" y="0"/>
                    </a:moveTo>
                    <a:lnTo>
                      <a:pt x="1232593" y="0"/>
                    </a:lnTo>
                    <a:lnTo>
                      <a:pt x="1232593" y="590367"/>
                    </a:lnTo>
                    <a:lnTo>
                      <a:pt x="0" y="590367"/>
                    </a:lnTo>
                    <a:close/>
                  </a:path>
                </a:pathLst>
              </a:custGeom>
              <a:solidFill>
                <a:srgbClr val="FFFFFF"/>
              </a:solidFill>
              <a:ln w="9525" cap="sq">
                <a:solidFill>
                  <a:srgbClr val="000001"/>
                </a:solidFill>
                <a:prstDash val="solid"/>
                <a:miter/>
              </a:ln>
            </p:spPr>
          </p:sp>
          <p:sp>
            <p:nvSpPr>
              <p:cNvPr name="TextBox 17" id="17"/>
              <p:cNvSpPr txBox="true"/>
              <p:nvPr/>
            </p:nvSpPr>
            <p:spPr>
              <a:xfrm>
                <a:off x="0" y="47625"/>
                <a:ext cx="1232593" cy="542742"/>
              </a:xfrm>
              <a:prstGeom prst="rect">
                <a:avLst/>
              </a:prstGeom>
            </p:spPr>
            <p:txBody>
              <a:bodyPr anchor="ctr" rtlCol="false" tIns="56019" lIns="56019" bIns="56019" rIns="56019"/>
              <a:lstStyle/>
              <a:p>
                <a:pPr algn="ctr">
                  <a:lnSpc>
                    <a:spcPts val="1599"/>
                  </a:lnSpc>
                </a:pPr>
              </a:p>
            </p:txBody>
          </p:sp>
        </p:grpSp>
        <p:sp>
          <p:nvSpPr>
            <p:cNvPr name="TextBox 18" id="18"/>
            <p:cNvSpPr txBox="true"/>
            <p:nvPr/>
          </p:nvSpPr>
          <p:spPr>
            <a:xfrm rot="0">
              <a:off x="1882009" y="1116696"/>
              <a:ext cx="3551813" cy="764867"/>
            </a:xfrm>
            <a:prstGeom prst="rect">
              <a:avLst/>
            </a:prstGeom>
          </p:spPr>
          <p:txBody>
            <a:bodyPr anchor="t" rtlCol="false" tIns="0" lIns="0" bIns="0" rIns="0">
              <a:spAutoFit/>
            </a:bodyPr>
            <a:lstStyle/>
            <a:p>
              <a:pPr algn="l" marL="0" indent="0" lvl="0">
                <a:lnSpc>
                  <a:spcPts val="4050"/>
                </a:lnSpc>
              </a:pPr>
            </a:p>
          </p:txBody>
        </p:sp>
      </p:grpSp>
      <p:grpSp>
        <p:nvGrpSpPr>
          <p:cNvPr name="Group 19" id="19"/>
          <p:cNvGrpSpPr/>
          <p:nvPr/>
        </p:nvGrpSpPr>
        <p:grpSpPr>
          <a:xfrm rot="0">
            <a:off x="12760928" y="2339850"/>
            <a:ext cx="4675486" cy="1341981"/>
            <a:chOff x="0" y="0"/>
            <a:chExt cx="1375787" cy="394885"/>
          </a:xfrm>
        </p:grpSpPr>
        <p:sp>
          <p:nvSpPr>
            <p:cNvPr name="Freeform 20" id="20"/>
            <p:cNvSpPr/>
            <p:nvPr/>
          </p:nvSpPr>
          <p:spPr>
            <a:xfrm flipH="false" flipV="false" rot="0">
              <a:off x="0" y="0"/>
              <a:ext cx="1375787" cy="394885"/>
            </a:xfrm>
            <a:custGeom>
              <a:avLst/>
              <a:gdLst/>
              <a:ahLst/>
              <a:cxnLst/>
              <a:rect r="r" b="b" t="t" l="l"/>
              <a:pathLst>
                <a:path h="394885" w="1375787">
                  <a:moveTo>
                    <a:pt x="0" y="0"/>
                  </a:moveTo>
                  <a:lnTo>
                    <a:pt x="1375787" y="0"/>
                  </a:lnTo>
                  <a:lnTo>
                    <a:pt x="1375787" y="394885"/>
                  </a:lnTo>
                  <a:lnTo>
                    <a:pt x="0" y="394885"/>
                  </a:lnTo>
                  <a:close/>
                </a:path>
              </a:pathLst>
            </a:custGeom>
            <a:solidFill>
              <a:srgbClr val="02ADBA"/>
            </a:solidFill>
          </p:spPr>
        </p:sp>
        <p:sp>
          <p:nvSpPr>
            <p:cNvPr name="TextBox 21" id="21"/>
            <p:cNvSpPr txBox="true"/>
            <p:nvPr/>
          </p:nvSpPr>
          <p:spPr>
            <a:xfrm>
              <a:off x="0" y="47625"/>
              <a:ext cx="1375787" cy="347260"/>
            </a:xfrm>
            <a:prstGeom prst="rect">
              <a:avLst/>
            </a:prstGeom>
          </p:spPr>
          <p:txBody>
            <a:bodyPr anchor="ctr" rtlCol="false" tIns="50800" lIns="50800" bIns="50800" rIns="50800"/>
            <a:lstStyle/>
            <a:p>
              <a:pPr algn="ctr">
                <a:lnSpc>
                  <a:spcPts val="1599"/>
                </a:lnSpc>
              </a:pPr>
            </a:p>
          </p:txBody>
        </p:sp>
      </p:grpSp>
      <p:grpSp>
        <p:nvGrpSpPr>
          <p:cNvPr name="Group 22" id="22"/>
          <p:cNvGrpSpPr/>
          <p:nvPr/>
        </p:nvGrpSpPr>
        <p:grpSpPr>
          <a:xfrm rot="0">
            <a:off x="6804010" y="6054476"/>
            <a:ext cx="4680000" cy="2241550"/>
            <a:chOff x="0" y="0"/>
            <a:chExt cx="1232593" cy="590367"/>
          </a:xfrm>
        </p:grpSpPr>
        <p:sp>
          <p:nvSpPr>
            <p:cNvPr name="Freeform 23" id="23"/>
            <p:cNvSpPr/>
            <p:nvPr/>
          </p:nvSpPr>
          <p:spPr>
            <a:xfrm flipH="false" flipV="false" rot="0">
              <a:off x="0" y="0"/>
              <a:ext cx="1232593" cy="590367"/>
            </a:xfrm>
            <a:custGeom>
              <a:avLst/>
              <a:gdLst/>
              <a:ahLst/>
              <a:cxnLst/>
              <a:rect r="r" b="b" t="t" l="l"/>
              <a:pathLst>
                <a:path h="590367" w="1232593">
                  <a:moveTo>
                    <a:pt x="0" y="0"/>
                  </a:moveTo>
                  <a:lnTo>
                    <a:pt x="1232593" y="0"/>
                  </a:lnTo>
                  <a:lnTo>
                    <a:pt x="1232593" y="590367"/>
                  </a:lnTo>
                  <a:lnTo>
                    <a:pt x="0" y="590367"/>
                  </a:lnTo>
                  <a:close/>
                </a:path>
              </a:pathLst>
            </a:custGeom>
            <a:solidFill>
              <a:srgbClr val="000001"/>
            </a:solidFill>
            <a:ln cap="sq">
              <a:noFill/>
              <a:prstDash val="solid"/>
              <a:miter/>
            </a:ln>
          </p:spPr>
        </p:sp>
        <p:sp>
          <p:nvSpPr>
            <p:cNvPr name="TextBox 24" id="24"/>
            <p:cNvSpPr txBox="true"/>
            <p:nvPr/>
          </p:nvSpPr>
          <p:spPr>
            <a:xfrm>
              <a:off x="0" y="47625"/>
              <a:ext cx="1232593" cy="542742"/>
            </a:xfrm>
            <a:prstGeom prst="rect">
              <a:avLst/>
            </a:prstGeom>
          </p:spPr>
          <p:txBody>
            <a:bodyPr anchor="ctr" rtlCol="false" tIns="50800" lIns="50800" bIns="50800" rIns="50800"/>
            <a:lstStyle/>
            <a:p>
              <a:pPr algn="ctr">
                <a:lnSpc>
                  <a:spcPts val="1599"/>
                </a:lnSpc>
              </a:pPr>
            </a:p>
          </p:txBody>
        </p:sp>
      </p:grpSp>
      <p:grpSp>
        <p:nvGrpSpPr>
          <p:cNvPr name="Group 25" id="25"/>
          <p:cNvGrpSpPr/>
          <p:nvPr/>
        </p:nvGrpSpPr>
        <p:grpSpPr>
          <a:xfrm rot="0">
            <a:off x="12756424" y="5419921"/>
            <a:ext cx="4679990" cy="1338040"/>
            <a:chOff x="0" y="0"/>
            <a:chExt cx="1232590" cy="352406"/>
          </a:xfrm>
        </p:grpSpPr>
        <p:sp>
          <p:nvSpPr>
            <p:cNvPr name="Freeform 26" id="26"/>
            <p:cNvSpPr/>
            <p:nvPr/>
          </p:nvSpPr>
          <p:spPr>
            <a:xfrm flipH="false" flipV="false" rot="0">
              <a:off x="0" y="0"/>
              <a:ext cx="1232590" cy="352406"/>
            </a:xfrm>
            <a:custGeom>
              <a:avLst/>
              <a:gdLst/>
              <a:ahLst/>
              <a:cxnLst/>
              <a:rect r="r" b="b" t="t" l="l"/>
              <a:pathLst>
                <a:path h="352406" w="1232590">
                  <a:moveTo>
                    <a:pt x="0" y="0"/>
                  </a:moveTo>
                  <a:lnTo>
                    <a:pt x="1232590" y="0"/>
                  </a:lnTo>
                  <a:lnTo>
                    <a:pt x="1232590" y="352406"/>
                  </a:lnTo>
                  <a:lnTo>
                    <a:pt x="0" y="352406"/>
                  </a:lnTo>
                  <a:close/>
                </a:path>
              </a:pathLst>
            </a:custGeom>
            <a:gradFill rotWithShape="true">
              <a:gsLst>
                <a:gs pos="0">
                  <a:srgbClr val="F990D6">
                    <a:alpha val="100000"/>
                  </a:srgbClr>
                </a:gs>
                <a:gs pos="100000">
                  <a:srgbClr val="1B6D8F">
                    <a:alpha val="100000"/>
                  </a:srgbClr>
                </a:gs>
              </a:gsLst>
              <a:lin ang="2100000"/>
            </a:gradFill>
          </p:spPr>
        </p:sp>
        <p:sp>
          <p:nvSpPr>
            <p:cNvPr name="TextBox 27" id="27"/>
            <p:cNvSpPr txBox="true"/>
            <p:nvPr/>
          </p:nvSpPr>
          <p:spPr>
            <a:xfrm>
              <a:off x="0" y="47625"/>
              <a:ext cx="1232590" cy="304781"/>
            </a:xfrm>
            <a:prstGeom prst="rect">
              <a:avLst/>
            </a:prstGeom>
          </p:spPr>
          <p:txBody>
            <a:bodyPr anchor="ctr" rtlCol="false" tIns="50800" lIns="50800" bIns="50800" rIns="50800"/>
            <a:lstStyle/>
            <a:p>
              <a:pPr algn="ctr">
                <a:lnSpc>
                  <a:spcPts val="1599"/>
                </a:lnSpc>
              </a:pPr>
            </a:p>
          </p:txBody>
        </p:sp>
      </p:grpSp>
      <p:grpSp>
        <p:nvGrpSpPr>
          <p:cNvPr name="Group 28" id="28"/>
          <p:cNvGrpSpPr/>
          <p:nvPr/>
        </p:nvGrpSpPr>
        <p:grpSpPr>
          <a:xfrm rot="0">
            <a:off x="12760928" y="3877915"/>
            <a:ext cx="4675486" cy="1341981"/>
            <a:chOff x="0" y="0"/>
            <a:chExt cx="1375787" cy="394885"/>
          </a:xfrm>
        </p:grpSpPr>
        <p:sp>
          <p:nvSpPr>
            <p:cNvPr name="Freeform 29" id="29"/>
            <p:cNvSpPr/>
            <p:nvPr/>
          </p:nvSpPr>
          <p:spPr>
            <a:xfrm flipH="false" flipV="false" rot="0">
              <a:off x="0" y="0"/>
              <a:ext cx="1375787" cy="394885"/>
            </a:xfrm>
            <a:custGeom>
              <a:avLst/>
              <a:gdLst/>
              <a:ahLst/>
              <a:cxnLst/>
              <a:rect r="r" b="b" t="t" l="l"/>
              <a:pathLst>
                <a:path h="394885" w="1375787">
                  <a:moveTo>
                    <a:pt x="0" y="0"/>
                  </a:moveTo>
                  <a:lnTo>
                    <a:pt x="1375787" y="0"/>
                  </a:lnTo>
                  <a:lnTo>
                    <a:pt x="1375787" y="394885"/>
                  </a:lnTo>
                  <a:lnTo>
                    <a:pt x="0" y="394885"/>
                  </a:lnTo>
                  <a:close/>
                </a:path>
              </a:pathLst>
            </a:custGeom>
            <a:solidFill>
              <a:srgbClr val="EA1B71"/>
            </a:solidFill>
          </p:spPr>
        </p:sp>
        <p:sp>
          <p:nvSpPr>
            <p:cNvPr name="TextBox 30" id="30"/>
            <p:cNvSpPr txBox="true"/>
            <p:nvPr/>
          </p:nvSpPr>
          <p:spPr>
            <a:xfrm>
              <a:off x="0" y="47625"/>
              <a:ext cx="1375787" cy="347260"/>
            </a:xfrm>
            <a:prstGeom prst="rect">
              <a:avLst/>
            </a:prstGeom>
          </p:spPr>
          <p:txBody>
            <a:bodyPr anchor="ctr" rtlCol="false" tIns="50800" lIns="50800" bIns="50800" rIns="50800"/>
            <a:lstStyle/>
            <a:p>
              <a:pPr algn="ctr">
                <a:lnSpc>
                  <a:spcPts val="1599"/>
                </a:lnSpc>
              </a:pPr>
            </a:p>
          </p:txBody>
        </p:sp>
      </p:grpSp>
      <p:grpSp>
        <p:nvGrpSpPr>
          <p:cNvPr name="Group 31" id="31"/>
          <p:cNvGrpSpPr/>
          <p:nvPr/>
        </p:nvGrpSpPr>
        <p:grpSpPr>
          <a:xfrm rot="0">
            <a:off x="12760928" y="6957986"/>
            <a:ext cx="4675486" cy="1363221"/>
            <a:chOff x="0" y="0"/>
            <a:chExt cx="1231404" cy="359038"/>
          </a:xfrm>
        </p:grpSpPr>
        <p:sp>
          <p:nvSpPr>
            <p:cNvPr name="Freeform 32" id="32"/>
            <p:cNvSpPr/>
            <p:nvPr/>
          </p:nvSpPr>
          <p:spPr>
            <a:xfrm flipH="false" flipV="false" rot="0">
              <a:off x="0" y="0"/>
              <a:ext cx="1231404" cy="359038"/>
            </a:xfrm>
            <a:custGeom>
              <a:avLst/>
              <a:gdLst/>
              <a:ahLst/>
              <a:cxnLst/>
              <a:rect r="r" b="b" t="t" l="l"/>
              <a:pathLst>
                <a:path h="359038" w="1231404">
                  <a:moveTo>
                    <a:pt x="0" y="0"/>
                  </a:moveTo>
                  <a:lnTo>
                    <a:pt x="1231404" y="0"/>
                  </a:lnTo>
                  <a:lnTo>
                    <a:pt x="1231404" y="359038"/>
                  </a:lnTo>
                  <a:lnTo>
                    <a:pt x="0" y="359038"/>
                  </a:lnTo>
                  <a:close/>
                </a:path>
              </a:pathLst>
            </a:custGeom>
            <a:gradFill rotWithShape="true">
              <a:gsLst>
                <a:gs pos="0">
                  <a:srgbClr val="FD73C8">
                    <a:alpha val="100000"/>
                  </a:srgbClr>
                </a:gs>
                <a:gs pos="100000">
                  <a:srgbClr val="FFDE59">
                    <a:alpha val="100000"/>
                  </a:srgbClr>
                </a:gs>
              </a:gsLst>
              <a:lin ang="2100000"/>
            </a:gradFill>
          </p:spPr>
        </p:sp>
        <p:sp>
          <p:nvSpPr>
            <p:cNvPr name="TextBox 33" id="33"/>
            <p:cNvSpPr txBox="true"/>
            <p:nvPr/>
          </p:nvSpPr>
          <p:spPr>
            <a:xfrm>
              <a:off x="0" y="47625"/>
              <a:ext cx="1231404" cy="311413"/>
            </a:xfrm>
            <a:prstGeom prst="rect">
              <a:avLst/>
            </a:prstGeom>
          </p:spPr>
          <p:txBody>
            <a:bodyPr anchor="ctr" rtlCol="false" tIns="50800" lIns="50800" bIns="50800" rIns="50800"/>
            <a:lstStyle/>
            <a:p>
              <a:pPr algn="ctr">
                <a:lnSpc>
                  <a:spcPts val="1599"/>
                </a:lnSpc>
              </a:pPr>
            </a:p>
          </p:txBody>
        </p:sp>
      </p:grpSp>
      <p:sp>
        <p:nvSpPr>
          <p:cNvPr name="Freeform 34" id="34"/>
          <p:cNvSpPr/>
          <p:nvPr/>
        </p:nvSpPr>
        <p:spPr>
          <a:xfrm flipH="false" flipV="false" rot="0">
            <a:off x="1146507" y="1388938"/>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5" id="35"/>
          <p:cNvSpPr/>
          <p:nvPr/>
        </p:nvSpPr>
        <p:spPr>
          <a:xfrm flipH="false" flipV="false" rot="0">
            <a:off x="1146507" y="6847289"/>
            <a:ext cx="4114800" cy="655924"/>
          </a:xfrm>
          <a:custGeom>
            <a:avLst/>
            <a:gdLst/>
            <a:ahLst/>
            <a:cxnLst/>
            <a:rect r="r" b="b" t="t" l="l"/>
            <a:pathLst>
              <a:path h="655924" w="4114800">
                <a:moveTo>
                  <a:pt x="0" y="0"/>
                </a:moveTo>
                <a:lnTo>
                  <a:pt x="4114800" y="0"/>
                </a:lnTo>
                <a:lnTo>
                  <a:pt x="4114800" y="655924"/>
                </a:lnTo>
                <a:lnTo>
                  <a:pt x="0" y="655924"/>
                </a:lnTo>
                <a:lnTo>
                  <a:pt x="0" y="0"/>
                </a:lnTo>
                <a:close/>
              </a:path>
            </a:pathLst>
          </a:custGeom>
          <a:blipFill>
            <a:blip r:embed="rId4"/>
            <a:stretch>
              <a:fillRect l="0" t="0" r="0" b="0"/>
            </a:stretch>
          </a:blipFill>
        </p:spPr>
      </p:sp>
      <p:sp>
        <p:nvSpPr>
          <p:cNvPr name="TextBox 36" id="36"/>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000001"/>
                </a:solidFill>
                <a:latin typeface="Garet"/>
                <a:ea typeface="Garet"/>
                <a:cs typeface="Garet"/>
                <a:sym typeface="Garet"/>
              </a:rPr>
              <a:t>2025</a:t>
            </a:r>
          </a:p>
        </p:txBody>
      </p:sp>
      <p:sp>
        <p:nvSpPr>
          <p:cNvPr name="TextBox 37" id="37"/>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000001"/>
                </a:solidFill>
                <a:latin typeface="Garet"/>
                <a:ea typeface="Garet"/>
                <a:cs typeface="Garet"/>
                <a:sym typeface="Garet"/>
              </a:rPr>
              <a:t>Logo &amp; Variation</a:t>
            </a:r>
          </a:p>
        </p:txBody>
      </p:sp>
      <p:sp>
        <p:nvSpPr>
          <p:cNvPr name="TextBox 38" id="38"/>
          <p:cNvSpPr txBox="true"/>
          <p:nvPr/>
        </p:nvSpPr>
        <p:spPr>
          <a:xfrm rot="0">
            <a:off x="12756424" y="1462088"/>
            <a:ext cx="4679990" cy="327025"/>
          </a:xfrm>
          <a:prstGeom prst="rect">
            <a:avLst/>
          </a:prstGeom>
        </p:spPr>
        <p:txBody>
          <a:bodyPr anchor="t" rtlCol="false" tIns="0" lIns="0" bIns="0" rIns="0">
            <a:spAutoFit/>
          </a:bodyPr>
          <a:lstStyle/>
          <a:p>
            <a:pPr algn="l" marL="0" indent="0" lvl="1">
              <a:lnSpc>
                <a:spcPts val="2300"/>
              </a:lnSpc>
              <a:spcBef>
                <a:spcPct val="0"/>
              </a:spcBef>
            </a:pPr>
            <a:r>
              <a:rPr lang="en-US" b="true" sz="2000" spc="-100" u="none">
                <a:solidFill>
                  <a:srgbClr val="000001"/>
                </a:solidFill>
                <a:latin typeface="Telegraf Medium"/>
                <a:ea typeface="Telegraf Medium"/>
                <a:cs typeface="Telegraf Medium"/>
                <a:sym typeface="Telegraf Medium"/>
              </a:rPr>
              <a:t>Logo Applikation auf Farbe</a:t>
            </a:r>
          </a:p>
        </p:txBody>
      </p:sp>
      <p:sp>
        <p:nvSpPr>
          <p:cNvPr name="TextBox 39" id="39"/>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000001"/>
                </a:solidFill>
                <a:latin typeface="Garet"/>
                <a:ea typeface="Garet"/>
                <a:cs typeface="Garet"/>
                <a:sym typeface="Garet"/>
              </a:rPr>
              <a:t>Brand Kit</a:t>
            </a:r>
          </a:p>
        </p:txBody>
      </p:sp>
      <p:sp>
        <p:nvSpPr>
          <p:cNvPr name="Freeform 40" id="40"/>
          <p:cNvSpPr/>
          <p:nvPr/>
        </p:nvSpPr>
        <p:spPr>
          <a:xfrm flipH="false" flipV="false" rot="0">
            <a:off x="7088018" y="6847289"/>
            <a:ext cx="4114800" cy="655924"/>
          </a:xfrm>
          <a:custGeom>
            <a:avLst/>
            <a:gdLst/>
            <a:ahLst/>
            <a:cxnLst/>
            <a:rect r="r" b="b" t="t" l="l"/>
            <a:pathLst>
              <a:path h="655924" w="4114800">
                <a:moveTo>
                  <a:pt x="0" y="0"/>
                </a:moveTo>
                <a:lnTo>
                  <a:pt x="4114800" y="0"/>
                </a:lnTo>
                <a:lnTo>
                  <a:pt x="4114800" y="655924"/>
                </a:lnTo>
                <a:lnTo>
                  <a:pt x="0" y="655924"/>
                </a:lnTo>
                <a:lnTo>
                  <a:pt x="0" y="0"/>
                </a:lnTo>
                <a:close/>
              </a:path>
            </a:pathLst>
          </a:custGeom>
          <a:blipFill>
            <a:blip r:embed="rId4"/>
            <a:stretch>
              <a:fillRect l="0" t="0" r="0" b="0"/>
            </a:stretch>
          </a:blipFill>
        </p:spPr>
      </p:sp>
      <p:sp>
        <p:nvSpPr>
          <p:cNvPr name="Freeform 41" id="41"/>
          <p:cNvSpPr/>
          <p:nvPr/>
        </p:nvSpPr>
        <p:spPr>
          <a:xfrm flipH="false" flipV="false" rot="0">
            <a:off x="7088018" y="1388938"/>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stretch>
              <a:fillRect l="0" t="0" r="0" b="0"/>
            </a:stretch>
          </a:blipFill>
        </p:spPr>
      </p:sp>
      <p:sp>
        <p:nvSpPr>
          <p:cNvPr name="Freeform 42" id="42"/>
          <p:cNvSpPr/>
          <p:nvPr/>
        </p:nvSpPr>
        <p:spPr>
          <a:xfrm flipH="false" flipV="false" rot="0">
            <a:off x="13039019" y="4031541"/>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3" id="43"/>
          <p:cNvSpPr/>
          <p:nvPr/>
        </p:nvSpPr>
        <p:spPr>
          <a:xfrm flipH="false" flipV="false" rot="0">
            <a:off x="13046110" y="5582197"/>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4" id="44"/>
          <p:cNvSpPr/>
          <p:nvPr/>
        </p:nvSpPr>
        <p:spPr>
          <a:xfrm flipH="false" flipV="false" rot="0">
            <a:off x="13144500" y="953441"/>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stretch>
              <a:fillRect l="0" t="0" r="0" b="0"/>
            </a:stretch>
          </a:blipFill>
        </p:spPr>
      </p:sp>
      <p:sp>
        <p:nvSpPr>
          <p:cNvPr name="Freeform 45" id="45"/>
          <p:cNvSpPr/>
          <p:nvPr/>
        </p:nvSpPr>
        <p:spPr>
          <a:xfrm flipH="false" flipV="false" rot="0">
            <a:off x="13144500" y="2524001"/>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stretch>
              <a:fillRect l="0" t="0" r="0" b="0"/>
            </a:stretch>
          </a:blipFill>
        </p:spPr>
      </p:sp>
      <p:sp>
        <p:nvSpPr>
          <p:cNvPr name="TextBox 46" id="46"/>
          <p:cNvSpPr txBox="true"/>
          <p:nvPr/>
        </p:nvSpPr>
        <p:spPr>
          <a:xfrm rot="0">
            <a:off x="863912" y="1462087"/>
            <a:ext cx="4931106" cy="327025"/>
          </a:xfrm>
          <a:prstGeom prst="rect">
            <a:avLst/>
          </a:prstGeom>
        </p:spPr>
        <p:txBody>
          <a:bodyPr anchor="t" rtlCol="false" tIns="0" lIns="0" bIns="0" rIns="0">
            <a:spAutoFit/>
          </a:bodyPr>
          <a:lstStyle/>
          <a:p>
            <a:pPr algn="l" marL="0" indent="0" lvl="1">
              <a:lnSpc>
                <a:spcPts val="2300"/>
              </a:lnSpc>
              <a:spcBef>
                <a:spcPct val="0"/>
              </a:spcBef>
            </a:pPr>
            <a:r>
              <a:rPr lang="en-US" b="true" sz="2000" spc="-100">
                <a:solidFill>
                  <a:srgbClr val="000001"/>
                </a:solidFill>
                <a:latin typeface="Telegraf Medium"/>
                <a:ea typeface="Telegraf Medium"/>
                <a:cs typeface="Telegraf Medium"/>
                <a:sym typeface="Telegraf Medium"/>
              </a:rPr>
              <a:t>Horizontal Orientierung auf Weiß - schwarz</a:t>
            </a:r>
          </a:p>
        </p:txBody>
      </p:sp>
      <p:sp>
        <p:nvSpPr>
          <p:cNvPr name="TextBox 47" id="47"/>
          <p:cNvSpPr txBox="true"/>
          <p:nvPr/>
        </p:nvSpPr>
        <p:spPr>
          <a:xfrm rot="0">
            <a:off x="6802882" y="1462088"/>
            <a:ext cx="4931106" cy="327025"/>
          </a:xfrm>
          <a:prstGeom prst="rect">
            <a:avLst/>
          </a:prstGeom>
        </p:spPr>
        <p:txBody>
          <a:bodyPr anchor="t" rtlCol="false" tIns="0" lIns="0" bIns="0" rIns="0">
            <a:spAutoFit/>
          </a:bodyPr>
          <a:lstStyle/>
          <a:p>
            <a:pPr algn="l" marL="0" indent="0" lvl="1">
              <a:lnSpc>
                <a:spcPts val="2300"/>
              </a:lnSpc>
              <a:spcBef>
                <a:spcPct val="0"/>
              </a:spcBef>
            </a:pPr>
            <a:r>
              <a:rPr lang="en-US" b="true" sz="2000" spc="-100">
                <a:solidFill>
                  <a:srgbClr val="000001"/>
                </a:solidFill>
                <a:latin typeface="Telegraf Medium"/>
                <a:ea typeface="Telegraf Medium"/>
                <a:cs typeface="Telegraf Medium"/>
                <a:sym typeface="Telegraf Medium"/>
              </a:rPr>
              <a:t>Horizontal Orientierung auf Schwarz - weiß</a:t>
            </a:r>
          </a:p>
        </p:txBody>
      </p:sp>
      <p:sp>
        <p:nvSpPr>
          <p:cNvPr name="TextBox 48" id="48"/>
          <p:cNvSpPr txBox="true"/>
          <p:nvPr/>
        </p:nvSpPr>
        <p:spPr>
          <a:xfrm rot="0">
            <a:off x="863912" y="5176713"/>
            <a:ext cx="4931106" cy="327025"/>
          </a:xfrm>
          <a:prstGeom prst="rect">
            <a:avLst/>
          </a:prstGeom>
        </p:spPr>
        <p:txBody>
          <a:bodyPr anchor="t" rtlCol="false" tIns="0" lIns="0" bIns="0" rIns="0">
            <a:spAutoFit/>
          </a:bodyPr>
          <a:lstStyle/>
          <a:p>
            <a:pPr algn="l" marL="0" indent="0" lvl="1">
              <a:lnSpc>
                <a:spcPts val="2300"/>
              </a:lnSpc>
              <a:spcBef>
                <a:spcPct val="0"/>
              </a:spcBef>
            </a:pPr>
            <a:r>
              <a:rPr lang="en-US" b="true" sz="2000" spc="-100">
                <a:solidFill>
                  <a:srgbClr val="000001"/>
                </a:solidFill>
                <a:latin typeface="Telegraf Medium"/>
                <a:ea typeface="Telegraf Medium"/>
                <a:cs typeface="Telegraf Medium"/>
                <a:sym typeface="Telegraf Medium"/>
              </a:rPr>
              <a:t>Horizontal Orientierung auf Weiß - bunt</a:t>
            </a:r>
          </a:p>
        </p:txBody>
      </p:sp>
      <p:sp>
        <p:nvSpPr>
          <p:cNvPr name="TextBox 49" id="49"/>
          <p:cNvSpPr txBox="true"/>
          <p:nvPr/>
        </p:nvSpPr>
        <p:spPr>
          <a:xfrm rot="0">
            <a:off x="6802882" y="5176713"/>
            <a:ext cx="4931106" cy="327025"/>
          </a:xfrm>
          <a:prstGeom prst="rect">
            <a:avLst/>
          </a:prstGeom>
        </p:spPr>
        <p:txBody>
          <a:bodyPr anchor="t" rtlCol="false" tIns="0" lIns="0" bIns="0" rIns="0">
            <a:spAutoFit/>
          </a:bodyPr>
          <a:lstStyle/>
          <a:p>
            <a:pPr algn="l" marL="0" indent="0" lvl="1">
              <a:lnSpc>
                <a:spcPts val="2300"/>
              </a:lnSpc>
              <a:spcBef>
                <a:spcPct val="0"/>
              </a:spcBef>
            </a:pPr>
            <a:r>
              <a:rPr lang="en-US" b="true" sz="2000" spc="-100">
                <a:solidFill>
                  <a:srgbClr val="000001"/>
                </a:solidFill>
                <a:latin typeface="Telegraf Medium"/>
                <a:ea typeface="Telegraf Medium"/>
                <a:cs typeface="Telegraf Medium"/>
                <a:sym typeface="Telegraf Medium"/>
              </a:rPr>
              <a:t>Horizontal Orientierung auf Schwarz - bunt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1"/>
        </a:solidFill>
      </p:bgPr>
    </p:bg>
    <p:spTree>
      <p:nvGrpSpPr>
        <p:cNvPr id="1" name=""/>
        <p:cNvGrpSpPr/>
        <p:nvPr/>
      </p:nvGrpSpPr>
      <p:grpSpPr>
        <a:xfrm>
          <a:off x="0" y="0"/>
          <a:ext cx="0" cy="0"/>
          <a:chOff x="0" y="0"/>
          <a:chExt cx="0" cy="0"/>
        </a:xfrm>
      </p:grpSpPr>
      <p:sp>
        <p:nvSpPr>
          <p:cNvPr name="AutoShape 2" id="2"/>
          <p:cNvSpPr/>
          <p:nvPr/>
        </p:nvSpPr>
        <p:spPr>
          <a:xfrm>
            <a:off x="300454" y="9258300"/>
            <a:ext cx="17669209" cy="0"/>
          </a:xfrm>
          <a:prstGeom prst="line">
            <a:avLst/>
          </a:prstGeom>
          <a:ln cap="flat" w="9525">
            <a:solidFill>
              <a:srgbClr val="FFFFFF"/>
            </a:solidFill>
            <a:prstDash val="solid"/>
            <a:headEnd type="none" len="sm" w="sm"/>
            <a:tailEnd type="none" len="sm" w="sm"/>
          </a:ln>
        </p:spPr>
      </p:sp>
      <p:sp>
        <p:nvSpPr>
          <p:cNvPr name="Freeform 3" id="3"/>
          <p:cNvSpPr/>
          <p:nvPr/>
        </p:nvSpPr>
        <p:spPr>
          <a:xfrm flipH="false" flipV="false" rot="0">
            <a:off x="6670538" y="6125345"/>
            <a:ext cx="5322934" cy="5322934"/>
          </a:xfrm>
          <a:custGeom>
            <a:avLst/>
            <a:gdLst/>
            <a:ahLst/>
            <a:cxnLst/>
            <a:rect r="r" b="b" t="t" l="l"/>
            <a:pathLst>
              <a:path h="5322934" w="5322934">
                <a:moveTo>
                  <a:pt x="0" y="0"/>
                </a:moveTo>
                <a:lnTo>
                  <a:pt x="5322935" y="0"/>
                </a:lnTo>
                <a:lnTo>
                  <a:pt x="5322935" y="5322935"/>
                </a:lnTo>
                <a:lnTo>
                  <a:pt x="0" y="5322935"/>
                </a:lnTo>
                <a:lnTo>
                  <a:pt x="0" y="0"/>
                </a:lnTo>
                <a:close/>
              </a:path>
            </a:pathLst>
          </a:custGeom>
          <a:blipFill>
            <a:blip r:embed="rId2"/>
            <a:stretch>
              <a:fillRect l="0" t="0" r="0" b="0"/>
            </a:stretch>
          </a:blipFill>
        </p:spPr>
      </p:sp>
      <p:sp>
        <p:nvSpPr>
          <p:cNvPr name="Freeform 4" id="4"/>
          <p:cNvSpPr/>
          <p:nvPr/>
        </p:nvSpPr>
        <p:spPr>
          <a:xfrm flipH="false" flipV="false" rot="8331155">
            <a:off x="12069954" y="2748100"/>
            <a:ext cx="4713852" cy="4114800"/>
          </a:xfrm>
          <a:custGeom>
            <a:avLst/>
            <a:gdLst/>
            <a:ahLst/>
            <a:cxnLst/>
            <a:rect r="r" b="b" t="t" l="l"/>
            <a:pathLst>
              <a:path h="4114800" w="4713852">
                <a:moveTo>
                  <a:pt x="0" y="0"/>
                </a:moveTo>
                <a:lnTo>
                  <a:pt x="4713852" y="0"/>
                </a:lnTo>
                <a:lnTo>
                  <a:pt x="47138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428159" y="-173524"/>
            <a:ext cx="5317024" cy="5317024"/>
          </a:xfrm>
          <a:custGeom>
            <a:avLst/>
            <a:gdLst/>
            <a:ahLst/>
            <a:cxnLst/>
            <a:rect r="r" b="b" t="t" l="l"/>
            <a:pathLst>
              <a:path h="5317024" w="5317024">
                <a:moveTo>
                  <a:pt x="0" y="0"/>
                </a:moveTo>
                <a:lnTo>
                  <a:pt x="5317024" y="0"/>
                </a:lnTo>
                <a:lnTo>
                  <a:pt x="5317024" y="5317024"/>
                </a:lnTo>
                <a:lnTo>
                  <a:pt x="0" y="5317024"/>
                </a:lnTo>
                <a:lnTo>
                  <a:pt x="0" y="0"/>
                </a:lnTo>
                <a:close/>
              </a:path>
            </a:pathLst>
          </a:custGeom>
          <a:blipFill>
            <a:blip r:embed="rId5"/>
            <a:stretch>
              <a:fillRect l="0" t="0" r="0" b="0"/>
            </a:stretch>
          </a:blipFill>
        </p:spPr>
      </p:sp>
      <p:sp>
        <p:nvSpPr>
          <p:cNvPr name="Freeform 6" id="6"/>
          <p:cNvSpPr/>
          <p:nvPr/>
        </p:nvSpPr>
        <p:spPr>
          <a:xfrm flipH="false" flipV="false" rot="0">
            <a:off x="-2403395" y="-508817"/>
            <a:ext cx="5314317" cy="5314317"/>
          </a:xfrm>
          <a:custGeom>
            <a:avLst/>
            <a:gdLst/>
            <a:ahLst/>
            <a:cxnLst/>
            <a:rect r="r" b="b" t="t" l="l"/>
            <a:pathLst>
              <a:path h="5314317" w="5314317">
                <a:moveTo>
                  <a:pt x="0" y="0"/>
                </a:moveTo>
                <a:lnTo>
                  <a:pt x="5314317" y="0"/>
                </a:lnTo>
                <a:lnTo>
                  <a:pt x="5314317" y="5314317"/>
                </a:lnTo>
                <a:lnTo>
                  <a:pt x="0" y="53143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6377773" y="99780"/>
            <a:ext cx="5016707" cy="3018340"/>
          </a:xfrm>
          <a:custGeom>
            <a:avLst/>
            <a:gdLst/>
            <a:ahLst/>
            <a:cxnLst/>
            <a:rect r="r" b="b" t="t" l="l"/>
            <a:pathLst>
              <a:path h="3018340" w="5016707">
                <a:moveTo>
                  <a:pt x="0" y="0"/>
                </a:moveTo>
                <a:lnTo>
                  <a:pt x="5016706" y="0"/>
                </a:lnTo>
                <a:lnTo>
                  <a:pt x="5016706" y="3018340"/>
                </a:lnTo>
                <a:lnTo>
                  <a:pt x="0" y="3018340"/>
                </a:lnTo>
                <a:lnTo>
                  <a:pt x="0" y="0"/>
                </a:lnTo>
                <a:close/>
              </a:path>
            </a:pathLst>
          </a:custGeom>
          <a:blipFill>
            <a:blip r:embed="rId8"/>
            <a:stretch>
              <a:fillRect l="0" t="0" r="0" b="-66138"/>
            </a:stretch>
          </a:blipFill>
        </p:spPr>
      </p:sp>
      <p:sp>
        <p:nvSpPr>
          <p:cNvPr name="Freeform 8" id="8"/>
          <p:cNvSpPr/>
          <p:nvPr/>
        </p:nvSpPr>
        <p:spPr>
          <a:xfrm flipH="false" flipV="false" rot="0">
            <a:off x="-2239928" y="883494"/>
            <a:ext cx="22021994" cy="8528365"/>
          </a:xfrm>
          <a:custGeom>
            <a:avLst/>
            <a:gdLst/>
            <a:ahLst/>
            <a:cxnLst/>
            <a:rect r="r" b="b" t="t" l="l"/>
            <a:pathLst>
              <a:path h="8528365" w="22021994">
                <a:moveTo>
                  <a:pt x="0" y="0"/>
                </a:moveTo>
                <a:lnTo>
                  <a:pt x="22021994" y="0"/>
                </a:lnTo>
                <a:lnTo>
                  <a:pt x="22021994" y="8528366"/>
                </a:lnTo>
                <a:lnTo>
                  <a:pt x="0" y="8528366"/>
                </a:lnTo>
                <a:lnTo>
                  <a:pt x="0" y="0"/>
                </a:lnTo>
                <a:close/>
              </a:path>
            </a:pathLst>
          </a:custGeom>
          <a:blipFill>
            <a:blip r:embed="rId9"/>
            <a:stretch>
              <a:fillRect l="-733" t="0" r="-733" b="0"/>
            </a:stretch>
          </a:blipFill>
        </p:spPr>
      </p:sp>
      <p:sp>
        <p:nvSpPr>
          <p:cNvPr name="TextBox 9" id="9"/>
          <p:cNvSpPr txBox="true"/>
          <p:nvPr/>
        </p:nvSpPr>
        <p:spPr>
          <a:xfrm rot="0">
            <a:off x="320515" y="4708663"/>
            <a:ext cx="10209006" cy="3705219"/>
          </a:xfrm>
          <a:prstGeom prst="rect">
            <a:avLst/>
          </a:prstGeom>
        </p:spPr>
        <p:txBody>
          <a:bodyPr anchor="t" rtlCol="false" tIns="0" lIns="0" bIns="0" rIns="0">
            <a:spAutoFit/>
          </a:bodyPr>
          <a:lstStyle/>
          <a:p>
            <a:pPr algn="l" marL="0" indent="0" lvl="0">
              <a:lnSpc>
                <a:spcPts val="13499"/>
              </a:lnSpc>
              <a:spcBef>
                <a:spcPct val="0"/>
              </a:spcBef>
            </a:pPr>
            <a:r>
              <a:rPr lang="en-US" b="true" sz="14999" spc="-449">
                <a:solidFill>
                  <a:srgbClr val="FFFFFF"/>
                </a:solidFill>
                <a:latin typeface="Telegraf Medium"/>
                <a:ea typeface="Telegraf Medium"/>
                <a:cs typeface="Telegraf Medium"/>
                <a:sym typeface="Telegraf Medium"/>
              </a:rPr>
              <a:t>Die Farb</a:t>
            </a:r>
            <a:r>
              <a:rPr lang="en-US" b="true" sz="14999" spc="-449" u="none">
                <a:solidFill>
                  <a:srgbClr val="FFFFFF"/>
                </a:solidFill>
                <a:latin typeface="Telegraf Medium"/>
                <a:ea typeface="Telegraf Medium"/>
                <a:cs typeface="Telegraf Medium"/>
                <a:sym typeface="Telegraf Medium"/>
              </a:rPr>
              <a:t> Palette</a:t>
            </a:r>
          </a:p>
        </p:txBody>
      </p:sp>
      <p:sp>
        <p:nvSpPr>
          <p:cNvPr name="TextBox 10" id="10"/>
          <p:cNvSpPr txBox="true"/>
          <p:nvPr/>
        </p:nvSpPr>
        <p:spPr>
          <a:xfrm rot="0">
            <a:off x="10756423" y="5152802"/>
            <a:ext cx="5810879" cy="3263900"/>
          </a:xfrm>
          <a:prstGeom prst="rect">
            <a:avLst/>
          </a:prstGeom>
        </p:spPr>
        <p:txBody>
          <a:bodyPr anchor="t" rtlCol="false" tIns="0" lIns="0" bIns="0" rIns="0">
            <a:spAutoFit/>
          </a:bodyPr>
          <a:lstStyle/>
          <a:p>
            <a:pPr algn="l" marL="0" indent="0" lvl="0">
              <a:lnSpc>
                <a:spcPts val="2874"/>
              </a:lnSpc>
              <a:spcBef>
                <a:spcPct val="0"/>
              </a:spcBef>
            </a:pPr>
            <a:r>
              <a:rPr lang="en-US" sz="2499" spc="-187" u="none">
                <a:solidFill>
                  <a:srgbClr val="FFFFFF"/>
                </a:solidFill>
                <a:latin typeface="Garet"/>
                <a:ea typeface="Garet"/>
                <a:cs typeface="Garet"/>
                <a:sym typeface="Garet"/>
              </a:rPr>
              <a:t>Wir verwenden klassisches Schwarz und Weiß als unsere Primärfarben, spielerisch ergänzt durch eine Auswahl an kühlen und warmen Tönen als unterstützende Farben. Visuell ansprechende Farbverläufe, die unsere Akzentfarben einbinden, setzen wir gezielt ein, um unseren Inhalten Lebendigkeit und Freude zu verleihen.</a:t>
            </a:r>
          </a:p>
        </p:txBody>
      </p:sp>
      <p:sp>
        <p:nvSpPr>
          <p:cNvPr name="TextBox 11" id="11"/>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2025</a:t>
            </a:r>
          </a:p>
        </p:txBody>
      </p:sp>
      <p:sp>
        <p:nvSpPr>
          <p:cNvPr name="TextBox 12" id="12"/>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FFFFF"/>
                </a:solidFill>
                <a:latin typeface="Garet"/>
                <a:ea typeface="Garet"/>
                <a:cs typeface="Garet"/>
                <a:sym typeface="Garet"/>
              </a:rPr>
              <a:t>Farb Palette</a:t>
            </a:r>
          </a:p>
        </p:txBody>
      </p:sp>
      <p:sp>
        <p:nvSpPr>
          <p:cNvPr name="TextBox 13" id="13"/>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000001"/>
        </a:solidFill>
      </p:bgPr>
    </p:bg>
    <p:spTree>
      <p:nvGrpSpPr>
        <p:cNvPr id="1" name=""/>
        <p:cNvGrpSpPr/>
        <p:nvPr/>
      </p:nvGrpSpPr>
      <p:grpSpPr>
        <a:xfrm>
          <a:off x="0" y="0"/>
          <a:ext cx="0" cy="0"/>
          <a:chOff x="0" y="0"/>
          <a:chExt cx="0" cy="0"/>
        </a:xfrm>
      </p:grpSpPr>
      <p:sp>
        <p:nvSpPr>
          <p:cNvPr name="AutoShape 2" id="2"/>
          <p:cNvSpPr/>
          <p:nvPr/>
        </p:nvSpPr>
        <p:spPr>
          <a:xfrm>
            <a:off x="850498" y="2114566"/>
            <a:ext cx="6061134" cy="37787"/>
          </a:xfrm>
          <a:prstGeom prst="line">
            <a:avLst/>
          </a:prstGeom>
          <a:ln cap="flat" w="9525">
            <a:solidFill>
              <a:srgbClr val="FFFFFF"/>
            </a:solidFill>
            <a:prstDash val="solid"/>
            <a:headEnd type="none" len="sm" w="sm"/>
            <a:tailEnd type="none" len="sm" w="sm"/>
          </a:ln>
        </p:spPr>
      </p:sp>
      <p:sp>
        <p:nvSpPr>
          <p:cNvPr name="AutoShape 3" id="3"/>
          <p:cNvSpPr/>
          <p:nvPr/>
        </p:nvSpPr>
        <p:spPr>
          <a:xfrm>
            <a:off x="850477" y="6133231"/>
            <a:ext cx="16589249" cy="0"/>
          </a:xfrm>
          <a:prstGeom prst="line">
            <a:avLst/>
          </a:prstGeom>
          <a:ln cap="flat" w="9525">
            <a:solidFill>
              <a:srgbClr val="FFFFFF"/>
            </a:solidFill>
            <a:prstDash val="solid"/>
            <a:headEnd type="none" len="sm" w="sm"/>
            <a:tailEnd type="none" len="sm" w="sm"/>
          </a:ln>
        </p:spPr>
      </p:sp>
      <p:sp>
        <p:nvSpPr>
          <p:cNvPr name="AutoShape 4" id="4"/>
          <p:cNvSpPr/>
          <p:nvPr/>
        </p:nvSpPr>
        <p:spPr>
          <a:xfrm>
            <a:off x="8612586" y="2109804"/>
            <a:ext cx="8807075" cy="37787"/>
          </a:xfrm>
          <a:prstGeom prst="line">
            <a:avLst/>
          </a:prstGeom>
          <a:ln cap="flat" w="9525">
            <a:solidFill>
              <a:srgbClr val="FFFFFF"/>
            </a:solidFill>
            <a:prstDash val="solid"/>
            <a:headEnd type="none" len="sm" w="sm"/>
            <a:tailEnd type="none" len="sm" w="sm"/>
          </a:ln>
        </p:spPr>
      </p:sp>
      <p:grpSp>
        <p:nvGrpSpPr>
          <p:cNvPr name="Group 5" id="5"/>
          <p:cNvGrpSpPr/>
          <p:nvPr/>
        </p:nvGrpSpPr>
        <p:grpSpPr>
          <a:xfrm rot="0">
            <a:off x="850477" y="2685441"/>
            <a:ext cx="1983204" cy="198320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1"/>
            </a:solidFill>
            <a:ln w="9525" cap="sq">
              <a:solidFill>
                <a:srgbClr val="FFFFFF"/>
              </a:solidFill>
              <a:prstDash val="solid"/>
              <a:miter/>
            </a:ln>
          </p:spPr>
        </p:sp>
        <p:sp>
          <p:nvSpPr>
            <p:cNvPr name="TextBox 7" id="7"/>
            <p:cNvSpPr txBox="true"/>
            <p:nvPr/>
          </p:nvSpPr>
          <p:spPr>
            <a:xfrm>
              <a:off x="76200" y="171450"/>
              <a:ext cx="660400" cy="565150"/>
            </a:xfrm>
            <a:prstGeom prst="rect">
              <a:avLst/>
            </a:prstGeom>
          </p:spPr>
          <p:txBody>
            <a:bodyPr anchor="ctr" rtlCol="false" tIns="50800" lIns="50800" bIns="50800" rIns="50800"/>
            <a:lstStyle/>
            <a:p>
              <a:pPr algn="ctr" marL="0" indent="0" lvl="0">
                <a:lnSpc>
                  <a:spcPts val="799"/>
                </a:lnSpc>
                <a:spcBef>
                  <a:spcPct val="0"/>
                </a:spcBef>
              </a:pPr>
            </a:p>
          </p:txBody>
        </p:sp>
      </p:grpSp>
      <p:grpSp>
        <p:nvGrpSpPr>
          <p:cNvPr name="Group 8" id="8"/>
          <p:cNvGrpSpPr/>
          <p:nvPr/>
        </p:nvGrpSpPr>
        <p:grpSpPr>
          <a:xfrm rot="0">
            <a:off x="3105327" y="2685441"/>
            <a:ext cx="1983204" cy="198320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sp>
        <p:sp>
          <p:nvSpPr>
            <p:cNvPr name="TextBox 10" id="10"/>
            <p:cNvSpPr txBox="true"/>
            <p:nvPr/>
          </p:nvSpPr>
          <p:spPr>
            <a:xfrm>
              <a:off x="76200" y="200025"/>
              <a:ext cx="660400" cy="536575"/>
            </a:xfrm>
            <a:prstGeom prst="rect">
              <a:avLst/>
            </a:prstGeom>
          </p:spPr>
          <p:txBody>
            <a:bodyPr anchor="ctr" rtlCol="false" tIns="50800" lIns="50800" bIns="50800" rIns="50800"/>
            <a:lstStyle/>
            <a:p>
              <a:pPr algn="ctr">
                <a:lnSpc>
                  <a:spcPts val="799"/>
                </a:lnSpc>
              </a:pPr>
            </a:p>
          </p:txBody>
        </p:sp>
      </p:grpSp>
      <p:sp>
        <p:nvSpPr>
          <p:cNvPr name="TextBox 11" id="11"/>
          <p:cNvSpPr txBox="true"/>
          <p:nvPr/>
        </p:nvSpPr>
        <p:spPr>
          <a:xfrm rot="0">
            <a:off x="850477" y="1595888"/>
            <a:ext cx="6061155" cy="248285"/>
          </a:xfrm>
          <a:prstGeom prst="rect">
            <a:avLst/>
          </a:prstGeom>
        </p:spPr>
        <p:txBody>
          <a:bodyPr anchor="t" rtlCol="false" tIns="0" lIns="0" bIns="0" rIns="0">
            <a:spAutoFit/>
          </a:bodyPr>
          <a:lstStyle/>
          <a:p>
            <a:pPr algn="l" marL="0" indent="0" lvl="1">
              <a:lnSpc>
                <a:spcPts val="1839"/>
              </a:lnSpc>
              <a:spcBef>
                <a:spcPct val="0"/>
              </a:spcBef>
            </a:pPr>
            <a:r>
              <a:rPr lang="en-US" b="true" sz="1599" spc="-87" u="none">
                <a:solidFill>
                  <a:srgbClr val="FFFFFF"/>
                </a:solidFill>
                <a:latin typeface="Telegraf Medium"/>
                <a:ea typeface="Telegraf Medium"/>
                <a:cs typeface="Telegraf Medium"/>
                <a:sym typeface="Telegraf Medium"/>
              </a:rPr>
              <a:t>Primär Farben</a:t>
            </a:r>
          </a:p>
        </p:txBody>
      </p:sp>
      <p:sp>
        <p:nvSpPr>
          <p:cNvPr name="TextBox 12" id="12"/>
          <p:cNvSpPr txBox="true"/>
          <p:nvPr/>
        </p:nvSpPr>
        <p:spPr>
          <a:xfrm rot="0">
            <a:off x="8612586" y="1595888"/>
            <a:ext cx="8827115" cy="248219"/>
          </a:xfrm>
          <a:prstGeom prst="rect">
            <a:avLst/>
          </a:prstGeom>
        </p:spPr>
        <p:txBody>
          <a:bodyPr anchor="t" rtlCol="false" tIns="0" lIns="0" bIns="0" rIns="0">
            <a:spAutoFit/>
          </a:bodyPr>
          <a:lstStyle/>
          <a:p>
            <a:pPr algn="l" marL="0" indent="0" lvl="1">
              <a:lnSpc>
                <a:spcPts val="1839"/>
              </a:lnSpc>
              <a:spcBef>
                <a:spcPct val="0"/>
              </a:spcBef>
            </a:pPr>
            <a:r>
              <a:rPr lang="en-US" b="true" sz="1599" spc="-87" u="none">
                <a:solidFill>
                  <a:srgbClr val="FFFFFF"/>
                </a:solidFill>
                <a:latin typeface="Telegraf Medium"/>
                <a:ea typeface="Telegraf Medium"/>
                <a:cs typeface="Telegraf Medium"/>
                <a:sym typeface="Telegraf Medium"/>
              </a:rPr>
              <a:t>Gradients</a:t>
            </a:r>
          </a:p>
        </p:txBody>
      </p:sp>
      <p:sp>
        <p:nvSpPr>
          <p:cNvPr name="TextBox 13" id="13"/>
          <p:cNvSpPr txBox="true"/>
          <p:nvPr/>
        </p:nvSpPr>
        <p:spPr>
          <a:xfrm rot="0">
            <a:off x="850477" y="5612365"/>
            <a:ext cx="7235774" cy="248285"/>
          </a:xfrm>
          <a:prstGeom prst="rect">
            <a:avLst/>
          </a:prstGeom>
        </p:spPr>
        <p:txBody>
          <a:bodyPr anchor="t" rtlCol="false" tIns="0" lIns="0" bIns="0" rIns="0">
            <a:spAutoFit/>
          </a:bodyPr>
          <a:lstStyle/>
          <a:p>
            <a:pPr algn="l" marL="0" indent="0" lvl="1">
              <a:lnSpc>
                <a:spcPts val="1839"/>
              </a:lnSpc>
              <a:spcBef>
                <a:spcPct val="0"/>
              </a:spcBef>
            </a:pPr>
            <a:r>
              <a:rPr lang="en-US" b="true" sz="1599" spc="-87">
                <a:solidFill>
                  <a:srgbClr val="FFFFFF"/>
                </a:solidFill>
                <a:latin typeface="Telegraf Medium"/>
                <a:ea typeface="Telegraf Medium"/>
                <a:cs typeface="Telegraf Medium"/>
                <a:sym typeface="Telegraf Medium"/>
              </a:rPr>
              <a:t>Print- und erweiterte Farbpalette</a:t>
            </a:r>
          </a:p>
        </p:txBody>
      </p:sp>
      <p:grpSp>
        <p:nvGrpSpPr>
          <p:cNvPr name="Group 14" id="14"/>
          <p:cNvGrpSpPr/>
          <p:nvPr/>
        </p:nvGrpSpPr>
        <p:grpSpPr>
          <a:xfrm rot="0">
            <a:off x="2968179" y="6530689"/>
            <a:ext cx="1765337" cy="1765337"/>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78CD"/>
            </a:solidFill>
          </p:spPr>
        </p:sp>
        <p:sp>
          <p:nvSpPr>
            <p:cNvPr name="TextBox 16" id="16"/>
            <p:cNvSpPr txBox="true"/>
            <p:nvPr/>
          </p:nvSpPr>
          <p:spPr>
            <a:xfrm>
              <a:off x="76200" y="200025"/>
              <a:ext cx="660400" cy="536575"/>
            </a:xfrm>
            <a:prstGeom prst="rect">
              <a:avLst/>
            </a:prstGeom>
          </p:spPr>
          <p:txBody>
            <a:bodyPr anchor="ctr" rtlCol="false" tIns="50800" lIns="50800" bIns="50800" rIns="50800"/>
            <a:lstStyle/>
            <a:p>
              <a:pPr algn="ctr">
                <a:lnSpc>
                  <a:spcPts val="799"/>
                </a:lnSpc>
              </a:pPr>
            </a:p>
          </p:txBody>
        </p:sp>
      </p:grpSp>
      <p:grpSp>
        <p:nvGrpSpPr>
          <p:cNvPr name="Group 17" id="17"/>
          <p:cNvGrpSpPr/>
          <p:nvPr/>
        </p:nvGrpSpPr>
        <p:grpSpPr>
          <a:xfrm rot="0">
            <a:off x="7203582" y="6530689"/>
            <a:ext cx="1765337" cy="1765337"/>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6380"/>
            </a:solidFill>
          </p:spPr>
        </p:sp>
        <p:sp>
          <p:nvSpPr>
            <p:cNvPr name="TextBox 19" id="19"/>
            <p:cNvSpPr txBox="true"/>
            <p:nvPr/>
          </p:nvSpPr>
          <p:spPr>
            <a:xfrm>
              <a:off x="76200" y="200025"/>
              <a:ext cx="660400" cy="536575"/>
            </a:xfrm>
            <a:prstGeom prst="rect">
              <a:avLst/>
            </a:prstGeom>
          </p:spPr>
          <p:txBody>
            <a:bodyPr anchor="ctr" rtlCol="false" tIns="50800" lIns="50800" bIns="50800" rIns="50800"/>
            <a:lstStyle/>
            <a:p>
              <a:pPr algn="ctr">
                <a:lnSpc>
                  <a:spcPts val="799"/>
                </a:lnSpc>
              </a:pPr>
            </a:p>
          </p:txBody>
        </p:sp>
      </p:grpSp>
      <p:grpSp>
        <p:nvGrpSpPr>
          <p:cNvPr name="Group 20" id="20"/>
          <p:cNvGrpSpPr/>
          <p:nvPr/>
        </p:nvGrpSpPr>
        <p:grpSpPr>
          <a:xfrm rot="0">
            <a:off x="9321284" y="6530689"/>
            <a:ext cx="1765337" cy="1765337"/>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68386"/>
            </a:solidFill>
          </p:spPr>
        </p:sp>
        <p:sp>
          <p:nvSpPr>
            <p:cNvPr name="TextBox 22" id="22"/>
            <p:cNvSpPr txBox="true"/>
            <p:nvPr/>
          </p:nvSpPr>
          <p:spPr>
            <a:xfrm>
              <a:off x="76200" y="200025"/>
              <a:ext cx="660400" cy="536575"/>
            </a:xfrm>
            <a:prstGeom prst="rect">
              <a:avLst/>
            </a:prstGeom>
          </p:spPr>
          <p:txBody>
            <a:bodyPr anchor="ctr" rtlCol="false" tIns="50800" lIns="50800" bIns="50800" rIns="50800"/>
            <a:lstStyle/>
            <a:p>
              <a:pPr algn="ctr">
                <a:lnSpc>
                  <a:spcPts val="799"/>
                </a:lnSpc>
              </a:pPr>
            </a:p>
          </p:txBody>
        </p:sp>
      </p:grpSp>
      <p:grpSp>
        <p:nvGrpSpPr>
          <p:cNvPr name="Group 23" id="23"/>
          <p:cNvGrpSpPr/>
          <p:nvPr/>
        </p:nvGrpSpPr>
        <p:grpSpPr>
          <a:xfrm rot="0">
            <a:off x="11438985" y="6530689"/>
            <a:ext cx="1765337" cy="1765337"/>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ADBA"/>
            </a:solidFill>
          </p:spPr>
        </p:sp>
        <p:sp>
          <p:nvSpPr>
            <p:cNvPr name="TextBox 25" id="25"/>
            <p:cNvSpPr txBox="true"/>
            <p:nvPr/>
          </p:nvSpPr>
          <p:spPr>
            <a:xfrm>
              <a:off x="76200" y="200025"/>
              <a:ext cx="660400" cy="536575"/>
            </a:xfrm>
            <a:prstGeom prst="rect">
              <a:avLst/>
            </a:prstGeom>
          </p:spPr>
          <p:txBody>
            <a:bodyPr anchor="ctr" rtlCol="false" tIns="50800" lIns="50800" bIns="50800" rIns="50800"/>
            <a:lstStyle/>
            <a:p>
              <a:pPr algn="ctr">
                <a:lnSpc>
                  <a:spcPts val="799"/>
                </a:lnSpc>
              </a:pPr>
            </a:p>
          </p:txBody>
        </p:sp>
      </p:grpSp>
      <p:grpSp>
        <p:nvGrpSpPr>
          <p:cNvPr name="Group 26" id="26"/>
          <p:cNvGrpSpPr/>
          <p:nvPr/>
        </p:nvGrpSpPr>
        <p:grpSpPr>
          <a:xfrm rot="0">
            <a:off x="13556687" y="6530689"/>
            <a:ext cx="1765337" cy="1765337"/>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A30C"/>
            </a:solidFill>
          </p:spPr>
        </p:sp>
        <p:sp>
          <p:nvSpPr>
            <p:cNvPr name="TextBox 28" id="28"/>
            <p:cNvSpPr txBox="true"/>
            <p:nvPr/>
          </p:nvSpPr>
          <p:spPr>
            <a:xfrm>
              <a:off x="76200" y="200025"/>
              <a:ext cx="660400" cy="536575"/>
            </a:xfrm>
            <a:prstGeom prst="rect">
              <a:avLst/>
            </a:prstGeom>
          </p:spPr>
          <p:txBody>
            <a:bodyPr anchor="ctr" rtlCol="false" tIns="50800" lIns="50800" bIns="50800" rIns="50800"/>
            <a:lstStyle/>
            <a:p>
              <a:pPr algn="ctr">
                <a:lnSpc>
                  <a:spcPts val="799"/>
                </a:lnSpc>
              </a:pPr>
            </a:p>
          </p:txBody>
        </p:sp>
      </p:grpSp>
      <p:grpSp>
        <p:nvGrpSpPr>
          <p:cNvPr name="Group 29" id="29"/>
          <p:cNvGrpSpPr/>
          <p:nvPr/>
        </p:nvGrpSpPr>
        <p:grpSpPr>
          <a:xfrm rot="0">
            <a:off x="850477" y="6530689"/>
            <a:ext cx="1765337" cy="1765337"/>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1B71"/>
            </a:solidFill>
          </p:spPr>
        </p:sp>
        <p:sp>
          <p:nvSpPr>
            <p:cNvPr name="TextBox 31" id="31"/>
            <p:cNvSpPr txBox="true"/>
            <p:nvPr/>
          </p:nvSpPr>
          <p:spPr>
            <a:xfrm>
              <a:off x="76200" y="200025"/>
              <a:ext cx="660400" cy="536575"/>
            </a:xfrm>
            <a:prstGeom prst="rect">
              <a:avLst/>
            </a:prstGeom>
          </p:spPr>
          <p:txBody>
            <a:bodyPr anchor="ctr" rtlCol="false" tIns="50800" lIns="50800" bIns="50800" rIns="50800"/>
            <a:lstStyle/>
            <a:p>
              <a:pPr algn="ctr">
                <a:lnSpc>
                  <a:spcPts val="799"/>
                </a:lnSpc>
              </a:pPr>
            </a:p>
          </p:txBody>
        </p:sp>
      </p:grpSp>
      <p:grpSp>
        <p:nvGrpSpPr>
          <p:cNvPr name="Group 32" id="32"/>
          <p:cNvGrpSpPr/>
          <p:nvPr/>
        </p:nvGrpSpPr>
        <p:grpSpPr>
          <a:xfrm rot="0">
            <a:off x="5085880" y="6530689"/>
            <a:ext cx="1765337" cy="1765337"/>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BAFF"/>
            </a:solidFill>
          </p:spPr>
        </p:sp>
        <p:sp>
          <p:nvSpPr>
            <p:cNvPr name="TextBox 34" id="34"/>
            <p:cNvSpPr txBox="true"/>
            <p:nvPr/>
          </p:nvSpPr>
          <p:spPr>
            <a:xfrm>
              <a:off x="76200" y="200025"/>
              <a:ext cx="660400" cy="536575"/>
            </a:xfrm>
            <a:prstGeom prst="rect">
              <a:avLst/>
            </a:prstGeom>
          </p:spPr>
          <p:txBody>
            <a:bodyPr anchor="ctr" rtlCol="false" tIns="50800" lIns="50800" bIns="50800" rIns="50800"/>
            <a:lstStyle/>
            <a:p>
              <a:pPr algn="ctr">
                <a:lnSpc>
                  <a:spcPts val="799"/>
                </a:lnSpc>
              </a:pPr>
            </a:p>
          </p:txBody>
        </p:sp>
      </p:grpSp>
      <p:grpSp>
        <p:nvGrpSpPr>
          <p:cNvPr name="Group 35" id="35"/>
          <p:cNvGrpSpPr/>
          <p:nvPr/>
        </p:nvGrpSpPr>
        <p:grpSpPr>
          <a:xfrm rot="0">
            <a:off x="15674389" y="6530689"/>
            <a:ext cx="1765337" cy="1765337"/>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FF04"/>
            </a:solidFill>
          </p:spPr>
        </p:sp>
        <p:sp>
          <p:nvSpPr>
            <p:cNvPr name="TextBox 37" id="37"/>
            <p:cNvSpPr txBox="true"/>
            <p:nvPr/>
          </p:nvSpPr>
          <p:spPr>
            <a:xfrm>
              <a:off x="76200" y="200025"/>
              <a:ext cx="660400" cy="536575"/>
            </a:xfrm>
            <a:prstGeom prst="rect">
              <a:avLst/>
            </a:prstGeom>
          </p:spPr>
          <p:txBody>
            <a:bodyPr anchor="ctr" rtlCol="false" tIns="50800" lIns="50800" bIns="50800" rIns="50800"/>
            <a:lstStyle/>
            <a:p>
              <a:pPr algn="ctr">
                <a:lnSpc>
                  <a:spcPts val="799"/>
                </a:lnSpc>
              </a:pPr>
            </a:p>
          </p:txBody>
        </p:sp>
      </p:grpSp>
      <p:sp>
        <p:nvSpPr>
          <p:cNvPr name="AutoShape 38" id="38"/>
          <p:cNvSpPr/>
          <p:nvPr/>
        </p:nvSpPr>
        <p:spPr>
          <a:xfrm>
            <a:off x="300454" y="9258300"/>
            <a:ext cx="17669209" cy="0"/>
          </a:xfrm>
          <a:prstGeom prst="line">
            <a:avLst/>
          </a:prstGeom>
          <a:ln cap="flat" w="9525">
            <a:solidFill>
              <a:srgbClr val="FFFFFF"/>
            </a:solidFill>
            <a:prstDash val="solid"/>
            <a:headEnd type="none" len="sm" w="sm"/>
            <a:tailEnd type="none" len="sm" w="sm"/>
          </a:ln>
        </p:spPr>
      </p:sp>
      <p:sp>
        <p:nvSpPr>
          <p:cNvPr name="TextBox 39" id="39"/>
          <p:cNvSpPr txBox="true"/>
          <p:nvPr/>
        </p:nvSpPr>
        <p:spPr>
          <a:xfrm rot="0">
            <a:off x="320515" y="9775623"/>
            <a:ext cx="2008187"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2025</a:t>
            </a:r>
          </a:p>
        </p:txBody>
      </p:sp>
      <p:sp>
        <p:nvSpPr>
          <p:cNvPr name="TextBox 40" id="40"/>
          <p:cNvSpPr txBox="true"/>
          <p:nvPr/>
        </p:nvSpPr>
        <p:spPr>
          <a:xfrm rot="0">
            <a:off x="300454" y="365962"/>
            <a:ext cx="2610468" cy="193023"/>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grpSp>
        <p:nvGrpSpPr>
          <p:cNvPr name="Group 41" id="41"/>
          <p:cNvGrpSpPr/>
          <p:nvPr/>
        </p:nvGrpSpPr>
        <p:grpSpPr>
          <a:xfrm rot="0">
            <a:off x="13206475" y="2685441"/>
            <a:ext cx="1990327" cy="2005889"/>
            <a:chOff x="0" y="0"/>
            <a:chExt cx="524201" cy="528300"/>
          </a:xfrm>
        </p:grpSpPr>
        <p:sp>
          <p:nvSpPr>
            <p:cNvPr name="Freeform 42" id="42"/>
            <p:cNvSpPr/>
            <p:nvPr/>
          </p:nvSpPr>
          <p:spPr>
            <a:xfrm flipH="false" flipV="false" rot="0">
              <a:off x="0" y="0"/>
              <a:ext cx="524201" cy="528300"/>
            </a:xfrm>
            <a:custGeom>
              <a:avLst/>
              <a:gdLst/>
              <a:ahLst/>
              <a:cxnLst/>
              <a:rect r="r" b="b" t="t" l="l"/>
              <a:pathLst>
                <a:path h="528300" w="524201">
                  <a:moveTo>
                    <a:pt x="0" y="0"/>
                  </a:moveTo>
                  <a:lnTo>
                    <a:pt x="524201" y="0"/>
                  </a:lnTo>
                  <a:lnTo>
                    <a:pt x="524201" y="528300"/>
                  </a:lnTo>
                  <a:lnTo>
                    <a:pt x="0" y="528300"/>
                  </a:lnTo>
                  <a:close/>
                </a:path>
              </a:pathLst>
            </a:custGeom>
            <a:gradFill rotWithShape="true">
              <a:gsLst>
                <a:gs pos="0">
                  <a:srgbClr val="FF00AA">
                    <a:alpha val="100000"/>
                  </a:srgbClr>
                </a:gs>
                <a:gs pos="33333">
                  <a:srgbClr val="D67FA2">
                    <a:alpha val="100000"/>
                  </a:srgbClr>
                </a:gs>
                <a:gs pos="66667">
                  <a:srgbClr val="EF8F63">
                    <a:alpha val="100000"/>
                  </a:srgbClr>
                </a:gs>
                <a:gs pos="100000">
                  <a:srgbClr val="DFDCB9">
                    <a:alpha val="100000"/>
                  </a:srgbClr>
                </a:gs>
              </a:gsLst>
              <a:lin ang="2100000"/>
            </a:gradFill>
          </p:spPr>
        </p:sp>
        <p:sp>
          <p:nvSpPr>
            <p:cNvPr name="TextBox 43" id="43"/>
            <p:cNvSpPr txBox="true"/>
            <p:nvPr/>
          </p:nvSpPr>
          <p:spPr>
            <a:xfrm>
              <a:off x="0" y="47625"/>
              <a:ext cx="524201" cy="480675"/>
            </a:xfrm>
            <a:prstGeom prst="rect">
              <a:avLst/>
            </a:prstGeom>
          </p:spPr>
          <p:txBody>
            <a:bodyPr anchor="ctr" rtlCol="false" tIns="50800" lIns="50800" bIns="50800" rIns="50800"/>
            <a:lstStyle/>
            <a:p>
              <a:pPr algn="ctr">
                <a:lnSpc>
                  <a:spcPts val="1599"/>
                </a:lnSpc>
              </a:pPr>
            </a:p>
          </p:txBody>
        </p:sp>
      </p:grpSp>
      <p:grpSp>
        <p:nvGrpSpPr>
          <p:cNvPr name="Group 44" id="44"/>
          <p:cNvGrpSpPr/>
          <p:nvPr/>
        </p:nvGrpSpPr>
        <p:grpSpPr>
          <a:xfrm rot="0">
            <a:off x="15501867" y="2685441"/>
            <a:ext cx="1937859" cy="1983204"/>
            <a:chOff x="0" y="0"/>
            <a:chExt cx="510382" cy="522325"/>
          </a:xfrm>
        </p:grpSpPr>
        <p:sp>
          <p:nvSpPr>
            <p:cNvPr name="Freeform 45" id="45"/>
            <p:cNvSpPr/>
            <p:nvPr/>
          </p:nvSpPr>
          <p:spPr>
            <a:xfrm flipH="false" flipV="false" rot="0">
              <a:off x="0" y="0"/>
              <a:ext cx="510383" cy="522325"/>
            </a:xfrm>
            <a:custGeom>
              <a:avLst/>
              <a:gdLst/>
              <a:ahLst/>
              <a:cxnLst/>
              <a:rect r="r" b="b" t="t" l="l"/>
              <a:pathLst>
                <a:path h="522325" w="510383">
                  <a:moveTo>
                    <a:pt x="0" y="0"/>
                  </a:moveTo>
                  <a:lnTo>
                    <a:pt x="510383" y="0"/>
                  </a:lnTo>
                  <a:lnTo>
                    <a:pt x="510383" y="522325"/>
                  </a:lnTo>
                  <a:lnTo>
                    <a:pt x="0" y="522325"/>
                  </a:lnTo>
                  <a:close/>
                </a:path>
              </a:pathLst>
            </a:custGeom>
            <a:gradFill rotWithShape="true">
              <a:gsLst>
                <a:gs pos="0">
                  <a:srgbClr val="FF00AA">
                    <a:alpha val="100000"/>
                  </a:srgbClr>
                </a:gs>
                <a:gs pos="33333">
                  <a:srgbClr val="EBBED0">
                    <a:alpha val="100000"/>
                  </a:srgbClr>
                </a:gs>
                <a:gs pos="66667">
                  <a:srgbClr val="FFB718">
                    <a:alpha val="100000"/>
                  </a:srgbClr>
                </a:gs>
                <a:gs pos="100000">
                  <a:srgbClr val="C8F100">
                    <a:alpha val="100000"/>
                  </a:srgbClr>
                </a:gs>
              </a:gsLst>
              <a:lin ang="2100000"/>
            </a:gradFill>
          </p:spPr>
        </p:sp>
        <p:sp>
          <p:nvSpPr>
            <p:cNvPr name="TextBox 46" id="46"/>
            <p:cNvSpPr txBox="true"/>
            <p:nvPr/>
          </p:nvSpPr>
          <p:spPr>
            <a:xfrm>
              <a:off x="0" y="47625"/>
              <a:ext cx="510382" cy="474700"/>
            </a:xfrm>
            <a:prstGeom prst="rect">
              <a:avLst/>
            </a:prstGeom>
          </p:spPr>
          <p:txBody>
            <a:bodyPr anchor="ctr" rtlCol="false" tIns="50800" lIns="50800" bIns="50800" rIns="50800"/>
            <a:lstStyle/>
            <a:p>
              <a:pPr algn="ctr">
                <a:lnSpc>
                  <a:spcPts val="1599"/>
                </a:lnSpc>
              </a:pPr>
            </a:p>
          </p:txBody>
        </p:sp>
      </p:grpSp>
      <p:grpSp>
        <p:nvGrpSpPr>
          <p:cNvPr name="Group 47" id="47"/>
          <p:cNvGrpSpPr/>
          <p:nvPr/>
        </p:nvGrpSpPr>
        <p:grpSpPr>
          <a:xfrm rot="0">
            <a:off x="8612566" y="2671747"/>
            <a:ext cx="2008380" cy="2019583"/>
            <a:chOff x="0" y="0"/>
            <a:chExt cx="528956" cy="531907"/>
          </a:xfrm>
        </p:grpSpPr>
        <p:sp>
          <p:nvSpPr>
            <p:cNvPr name="Freeform 48" id="48"/>
            <p:cNvSpPr/>
            <p:nvPr/>
          </p:nvSpPr>
          <p:spPr>
            <a:xfrm flipH="false" flipV="false" rot="0">
              <a:off x="0" y="0"/>
              <a:ext cx="528956" cy="531907"/>
            </a:xfrm>
            <a:custGeom>
              <a:avLst/>
              <a:gdLst/>
              <a:ahLst/>
              <a:cxnLst/>
              <a:rect r="r" b="b" t="t" l="l"/>
              <a:pathLst>
                <a:path h="531907" w="528956">
                  <a:moveTo>
                    <a:pt x="0" y="0"/>
                  </a:moveTo>
                  <a:lnTo>
                    <a:pt x="528956" y="0"/>
                  </a:lnTo>
                  <a:lnTo>
                    <a:pt x="528956" y="531907"/>
                  </a:lnTo>
                  <a:lnTo>
                    <a:pt x="0" y="531907"/>
                  </a:lnTo>
                  <a:close/>
                </a:path>
              </a:pathLst>
            </a:custGeom>
            <a:gradFill rotWithShape="true">
              <a:gsLst>
                <a:gs pos="0">
                  <a:srgbClr val="F989D2">
                    <a:alpha val="100000"/>
                  </a:srgbClr>
                </a:gs>
                <a:gs pos="33333">
                  <a:srgbClr val="F2B292">
                    <a:alpha val="100000"/>
                  </a:srgbClr>
                </a:gs>
                <a:gs pos="66667">
                  <a:srgbClr val="B9C93F">
                    <a:alpha val="100000"/>
                  </a:srgbClr>
                </a:gs>
                <a:gs pos="100000">
                  <a:srgbClr val="3A856F">
                    <a:alpha val="100000"/>
                  </a:srgbClr>
                </a:gs>
              </a:gsLst>
              <a:path path="circle">
                <a:fillToRect l="0" r="100000" t="0" b="100000"/>
              </a:path>
              <a:tileRect r="0" l="-100000" b="0" t="-100000"/>
            </a:gradFill>
          </p:spPr>
        </p:sp>
        <p:sp>
          <p:nvSpPr>
            <p:cNvPr name="TextBox 49" id="49"/>
            <p:cNvSpPr txBox="true"/>
            <p:nvPr/>
          </p:nvSpPr>
          <p:spPr>
            <a:xfrm>
              <a:off x="0" y="47625"/>
              <a:ext cx="528956" cy="484282"/>
            </a:xfrm>
            <a:prstGeom prst="rect">
              <a:avLst/>
            </a:prstGeom>
          </p:spPr>
          <p:txBody>
            <a:bodyPr anchor="ctr" rtlCol="false" tIns="50800" lIns="50800" bIns="50800" rIns="50800"/>
            <a:lstStyle/>
            <a:p>
              <a:pPr algn="ctr">
                <a:lnSpc>
                  <a:spcPts val="1599"/>
                </a:lnSpc>
              </a:pPr>
            </a:p>
          </p:txBody>
        </p:sp>
      </p:grpSp>
      <p:grpSp>
        <p:nvGrpSpPr>
          <p:cNvPr name="Group 50" id="50"/>
          <p:cNvGrpSpPr/>
          <p:nvPr/>
        </p:nvGrpSpPr>
        <p:grpSpPr>
          <a:xfrm rot="0">
            <a:off x="10926011" y="2671747"/>
            <a:ext cx="1975398" cy="2019583"/>
            <a:chOff x="0" y="0"/>
            <a:chExt cx="520269" cy="531907"/>
          </a:xfrm>
        </p:grpSpPr>
        <p:sp>
          <p:nvSpPr>
            <p:cNvPr name="Freeform 51" id="51"/>
            <p:cNvSpPr/>
            <p:nvPr/>
          </p:nvSpPr>
          <p:spPr>
            <a:xfrm flipH="false" flipV="false" rot="0">
              <a:off x="0" y="0"/>
              <a:ext cx="520270" cy="531907"/>
            </a:xfrm>
            <a:custGeom>
              <a:avLst/>
              <a:gdLst/>
              <a:ahLst/>
              <a:cxnLst/>
              <a:rect r="r" b="b" t="t" l="l"/>
              <a:pathLst>
                <a:path h="531907" w="520270">
                  <a:moveTo>
                    <a:pt x="0" y="0"/>
                  </a:moveTo>
                  <a:lnTo>
                    <a:pt x="520270" y="0"/>
                  </a:lnTo>
                  <a:lnTo>
                    <a:pt x="520270" y="531907"/>
                  </a:lnTo>
                  <a:lnTo>
                    <a:pt x="0" y="531907"/>
                  </a:lnTo>
                  <a:close/>
                </a:path>
              </a:pathLst>
            </a:custGeom>
            <a:gradFill rotWithShape="true">
              <a:gsLst>
                <a:gs pos="0">
                  <a:srgbClr val="F990D6">
                    <a:alpha val="100000"/>
                  </a:srgbClr>
                </a:gs>
                <a:gs pos="100000">
                  <a:srgbClr val="1B6D8F">
                    <a:alpha val="100000"/>
                  </a:srgbClr>
                </a:gs>
              </a:gsLst>
              <a:lin ang="2100000"/>
            </a:gradFill>
          </p:spPr>
        </p:sp>
        <p:sp>
          <p:nvSpPr>
            <p:cNvPr name="TextBox 52" id="52"/>
            <p:cNvSpPr txBox="true"/>
            <p:nvPr/>
          </p:nvSpPr>
          <p:spPr>
            <a:xfrm>
              <a:off x="0" y="47625"/>
              <a:ext cx="520269" cy="484282"/>
            </a:xfrm>
            <a:prstGeom prst="rect">
              <a:avLst/>
            </a:prstGeom>
          </p:spPr>
          <p:txBody>
            <a:bodyPr anchor="ctr" rtlCol="false" tIns="50800" lIns="50800" bIns="50800" rIns="50800"/>
            <a:lstStyle/>
            <a:p>
              <a:pPr algn="ctr">
                <a:lnSpc>
                  <a:spcPts val="1599"/>
                </a:lnSpc>
              </a:pPr>
            </a:p>
          </p:txBody>
        </p:sp>
      </p:grpSp>
      <p:sp>
        <p:nvSpPr>
          <p:cNvPr name="TextBox 53" id="53"/>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FFFFF"/>
                </a:solidFill>
                <a:latin typeface="Garet"/>
                <a:ea typeface="Garet"/>
                <a:cs typeface="Garet"/>
                <a:sym typeface="Garet"/>
              </a:rPr>
              <a:t>Farb Palette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1"/>
        </a:solidFill>
      </p:bgPr>
    </p:bg>
    <p:spTree>
      <p:nvGrpSpPr>
        <p:cNvPr id="1" name=""/>
        <p:cNvGrpSpPr/>
        <p:nvPr/>
      </p:nvGrpSpPr>
      <p:grpSpPr>
        <a:xfrm>
          <a:off x="0" y="0"/>
          <a:ext cx="0" cy="0"/>
          <a:chOff x="0" y="0"/>
          <a:chExt cx="0" cy="0"/>
        </a:xfrm>
      </p:grpSpPr>
      <p:sp>
        <p:nvSpPr>
          <p:cNvPr name="AutoShape 2" id="2"/>
          <p:cNvSpPr/>
          <p:nvPr/>
        </p:nvSpPr>
        <p:spPr>
          <a:xfrm>
            <a:off x="300454" y="9258300"/>
            <a:ext cx="17669209" cy="0"/>
          </a:xfrm>
          <a:prstGeom prst="line">
            <a:avLst/>
          </a:prstGeom>
          <a:ln cap="flat" w="9525">
            <a:solidFill>
              <a:srgbClr val="FFFFFF"/>
            </a:solidFill>
            <a:prstDash val="solid"/>
            <a:headEnd type="none" len="sm" w="sm"/>
            <a:tailEnd type="none" len="sm" w="sm"/>
          </a:ln>
        </p:spPr>
      </p:sp>
      <p:sp>
        <p:nvSpPr>
          <p:cNvPr name="Freeform 3" id="3"/>
          <p:cNvSpPr/>
          <p:nvPr/>
        </p:nvSpPr>
        <p:spPr>
          <a:xfrm flipH="false" flipV="false" rot="-1485616">
            <a:off x="7341457" y="-4634660"/>
            <a:ext cx="10009604" cy="10387325"/>
          </a:xfrm>
          <a:custGeom>
            <a:avLst/>
            <a:gdLst/>
            <a:ahLst/>
            <a:cxnLst/>
            <a:rect r="r" b="b" t="t" l="l"/>
            <a:pathLst>
              <a:path h="10387325" w="10009604">
                <a:moveTo>
                  <a:pt x="0" y="0"/>
                </a:moveTo>
                <a:lnTo>
                  <a:pt x="10009603" y="0"/>
                </a:lnTo>
                <a:lnTo>
                  <a:pt x="10009603" y="10387324"/>
                </a:lnTo>
                <a:lnTo>
                  <a:pt x="0" y="103873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82521" y="5081593"/>
            <a:ext cx="11111328" cy="3705219"/>
          </a:xfrm>
          <a:prstGeom prst="rect">
            <a:avLst/>
          </a:prstGeom>
        </p:spPr>
        <p:txBody>
          <a:bodyPr anchor="t" rtlCol="false" tIns="0" lIns="0" bIns="0" rIns="0">
            <a:spAutoFit/>
          </a:bodyPr>
          <a:lstStyle/>
          <a:p>
            <a:pPr algn="l" marL="0" indent="0" lvl="0">
              <a:lnSpc>
                <a:spcPts val="13499"/>
              </a:lnSpc>
              <a:spcBef>
                <a:spcPct val="0"/>
              </a:spcBef>
            </a:pPr>
            <a:r>
              <a:rPr lang="en-US" b="true" sz="14999" spc="-449" u="none">
                <a:solidFill>
                  <a:srgbClr val="FFFFFF"/>
                </a:solidFill>
                <a:latin typeface="Telegraf Medium"/>
                <a:ea typeface="Telegraf Medium"/>
                <a:cs typeface="Telegraf Medium"/>
                <a:sym typeface="Telegraf Medium"/>
              </a:rPr>
              <a:t>Fonts &amp; Typographie</a:t>
            </a:r>
          </a:p>
        </p:txBody>
      </p:sp>
      <p:sp>
        <p:nvSpPr>
          <p:cNvPr name="TextBox 5" id="5"/>
          <p:cNvSpPr txBox="true"/>
          <p:nvPr/>
        </p:nvSpPr>
        <p:spPr>
          <a:xfrm rot="0">
            <a:off x="11993473" y="7001631"/>
            <a:ext cx="4573829" cy="1454150"/>
          </a:xfrm>
          <a:prstGeom prst="rect">
            <a:avLst/>
          </a:prstGeom>
        </p:spPr>
        <p:txBody>
          <a:bodyPr anchor="t" rtlCol="false" tIns="0" lIns="0" bIns="0" rIns="0">
            <a:spAutoFit/>
          </a:bodyPr>
          <a:lstStyle/>
          <a:p>
            <a:pPr algn="l" marL="0" indent="0" lvl="0">
              <a:lnSpc>
                <a:spcPts val="2874"/>
              </a:lnSpc>
              <a:spcBef>
                <a:spcPct val="0"/>
              </a:spcBef>
            </a:pPr>
            <a:r>
              <a:rPr lang="en-US" sz="2499" spc="-187">
                <a:solidFill>
                  <a:srgbClr val="FFFFFF"/>
                </a:solidFill>
                <a:latin typeface="Garet"/>
                <a:ea typeface="Garet"/>
                <a:cs typeface="Garet"/>
                <a:sym typeface="Garet"/>
              </a:rPr>
              <a:t>Unsere Schriftwahl steht für Professionalität und Zeitlosigkeit – mit klar lesbaren, unverwechselbaren Zeichen.</a:t>
            </a:r>
          </a:p>
        </p:txBody>
      </p:sp>
      <p:sp>
        <p:nvSpPr>
          <p:cNvPr name="TextBox 6" id="6"/>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2025</a:t>
            </a:r>
          </a:p>
        </p:txBody>
      </p:sp>
      <p:sp>
        <p:nvSpPr>
          <p:cNvPr name="TextBox 7" id="7"/>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a:solidFill>
                  <a:srgbClr val="FFFFFF"/>
                </a:solidFill>
                <a:latin typeface="Garet"/>
                <a:ea typeface="Garet"/>
                <a:cs typeface="Garet"/>
                <a:sym typeface="Garet"/>
              </a:rPr>
              <a:t>Fonts &amp; Typographie</a:t>
            </a:r>
          </a:p>
        </p:txBody>
      </p:sp>
      <p:sp>
        <p:nvSpPr>
          <p:cNvPr name="TextBox 8" id="8"/>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000001"/>
        </a:solidFill>
      </p:bgPr>
    </p:bg>
    <p:spTree>
      <p:nvGrpSpPr>
        <p:cNvPr id="1" name=""/>
        <p:cNvGrpSpPr/>
        <p:nvPr/>
      </p:nvGrpSpPr>
      <p:grpSpPr>
        <a:xfrm>
          <a:off x="0" y="0"/>
          <a:ext cx="0" cy="0"/>
          <a:chOff x="0" y="0"/>
          <a:chExt cx="0" cy="0"/>
        </a:xfrm>
      </p:grpSpPr>
      <p:sp>
        <p:nvSpPr>
          <p:cNvPr name="AutoShape 2" id="2"/>
          <p:cNvSpPr/>
          <p:nvPr/>
        </p:nvSpPr>
        <p:spPr>
          <a:xfrm>
            <a:off x="300454" y="9258300"/>
            <a:ext cx="17669209" cy="0"/>
          </a:xfrm>
          <a:prstGeom prst="line">
            <a:avLst/>
          </a:prstGeom>
          <a:ln cap="flat" w="9525">
            <a:solidFill>
              <a:srgbClr val="FFFFFF"/>
            </a:solidFill>
            <a:prstDash val="solid"/>
            <a:headEnd type="none" len="sm" w="sm"/>
            <a:tailEnd type="none" len="sm" w="sm"/>
          </a:ln>
        </p:spPr>
      </p:sp>
      <p:sp>
        <p:nvSpPr>
          <p:cNvPr name="TextBox 3" id="3"/>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2025</a:t>
            </a:r>
          </a:p>
        </p:txBody>
      </p:sp>
      <p:sp>
        <p:nvSpPr>
          <p:cNvPr name="TextBox 4" id="4"/>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u="none">
                <a:solidFill>
                  <a:srgbClr val="FFFFFF"/>
                </a:solidFill>
                <a:latin typeface="Garet"/>
                <a:ea typeface="Garet"/>
                <a:cs typeface="Garet"/>
                <a:sym typeface="Garet"/>
              </a:rPr>
              <a:t>Fonts &amp; Typographie</a:t>
            </a:r>
          </a:p>
        </p:txBody>
      </p:sp>
      <p:sp>
        <p:nvSpPr>
          <p:cNvPr name="TextBox 5" id="5"/>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FFFFFF"/>
                </a:solidFill>
                <a:latin typeface="Garet"/>
                <a:ea typeface="Garet"/>
                <a:cs typeface="Garet"/>
                <a:sym typeface="Garet"/>
              </a:rPr>
              <a:t>Brand Kit</a:t>
            </a:r>
          </a:p>
        </p:txBody>
      </p:sp>
      <p:sp>
        <p:nvSpPr>
          <p:cNvPr name="TextBox 6" id="6"/>
          <p:cNvSpPr txBox="true"/>
          <p:nvPr/>
        </p:nvSpPr>
        <p:spPr>
          <a:xfrm rot="0">
            <a:off x="5922162" y="2867695"/>
            <a:ext cx="4073767" cy="406400"/>
          </a:xfrm>
          <a:prstGeom prst="rect">
            <a:avLst/>
          </a:prstGeom>
        </p:spPr>
        <p:txBody>
          <a:bodyPr anchor="t" rtlCol="false" tIns="0" lIns="0" bIns="0" rIns="0">
            <a:spAutoFit/>
          </a:bodyPr>
          <a:lstStyle/>
          <a:p>
            <a:pPr algn="l" marL="0" indent="0" lvl="1">
              <a:lnSpc>
                <a:spcPts val="2874"/>
              </a:lnSpc>
              <a:spcBef>
                <a:spcPct val="0"/>
              </a:spcBef>
            </a:pPr>
            <a:r>
              <a:rPr lang="en-US" b="true" sz="2499" spc="-137" u="none">
                <a:solidFill>
                  <a:srgbClr val="FFFFFF"/>
                </a:solidFill>
                <a:latin typeface="Telegraf Medium"/>
                <a:ea typeface="Telegraf Medium"/>
                <a:cs typeface="Telegraf Medium"/>
                <a:sym typeface="Telegraf Medium"/>
              </a:rPr>
              <a:t>Für Überschriften</a:t>
            </a:r>
          </a:p>
        </p:txBody>
      </p:sp>
      <p:sp>
        <p:nvSpPr>
          <p:cNvPr name="TextBox 7" id="7"/>
          <p:cNvSpPr txBox="true"/>
          <p:nvPr/>
        </p:nvSpPr>
        <p:spPr>
          <a:xfrm rot="0">
            <a:off x="5922162" y="2057551"/>
            <a:ext cx="10207554" cy="248285"/>
          </a:xfrm>
          <a:prstGeom prst="rect">
            <a:avLst/>
          </a:prstGeom>
        </p:spPr>
        <p:txBody>
          <a:bodyPr anchor="t" rtlCol="false" tIns="0" lIns="0" bIns="0" rIns="0">
            <a:spAutoFit/>
          </a:bodyPr>
          <a:lstStyle/>
          <a:p>
            <a:pPr algn="l" marL="0" indent="0" lvl="1">
              <a:lnSpc>
                <a:spcPts val="1839"/>
              </a:lnSpc>
              <a:spcBef>
                <a:spcPct val="0"/>
              </a:spcBef>
            </a:pPr>
            <a:r>
              <a:rPr lang="en-US" b="true" sz="1599" spc="-87">
                <a:solidFill>
                  <a:srgbClr val="FFFFFF"/>
                </a:solidFill>
                <a:latin typeface="Telegraf Medium"/>
                <a:ea typeface="Telegraf Medium"/>
                <a:cs typeface="Telegraf Medium"/>
                <a:sym typeface="Telegraf Medium"/>
              </a:rPr>
              <a:t>Haupt Font</a:t>
            </a:r>
          </a:p>
        </p:txBody>
      </p:sp>
      <p:sp>
        <p:nvSpPr>
          <p:cNvPr name="TextBox 8" id="8"/>
          <p:cNvSpPr txBox="true"/>
          <p:nvPr/>
        </p:nvSpPr>
        <p:spPr>
          <a:xfrm rot="0">
            <a:off x="5922164" y="3573798"/>
            <a:ext cx="10207554" cy="768251"/>
          </a:xfrm>
          <a:prstGeom prst="rect">
            <a:avLst/>
          </a:prstGeom>
        </p:spPr>
        <p:txBody>
          <a:bodyPr anchor="t" rtlCol="false" tIns="0" lIns="0" bIns="0" rIns="0">
            <a:spAutoFit/>
          </a:bodyPr>
          <a:lstStyle/>
          <a:p>
            <a:pPr algn="l" marL="0" indent="0" lvl="1">
              <a:lnSpc>
                <a:spcPts val="2874"/>
              </a:lnSpc>
              <a:spcBef>
                <a:spcPct val="0"/>
              </a:spcBef>
            </a:pPr>
            <a:r>
              <a:rPr lang="en-US" b="true" sz="2499" u="none">
                <a:solidFill>
                  <a:srgbClr val="FFFFFF"/>
                </a:solidFill>
                <a:latin typeface="Telegraf Medium"/>
                <a:ea typeface="Telegraf Medium"/>
                <a:cs typeface="Telegraf Medium"/>
                <a:sym typeface="Telegraf Medium"/>
              </a:rPr>
              <a:t>ABCDEFGHIJKLMNOPQRSTUVWXYZ</a:t>
            </a:r>
          </a:p>
          <a:p>
            <a:pPr algn="l" marL="0" indent="0" lvl="1">
              <a:lnSpc>
                <a:spcPts val="2874"/>
              </a:lnSpc>
              <a:spcBef>
                <a:spcPct val="0"/>
              </a:spcBef>
            </a:pPr>
            <a:r>
              <a:rPr lang="en-US" b="true" sz="2499" u="none">
                <a:solidFill>
                  <a:srgbClr val="FFFFFF"/>
                </a:solidFill>
                <a:latin typeface="Telegraf Medium"/>
                <a:ea typeface="Telegraf Medium"/>
                <a:cs typeface="Telegraf Medium"/>
                <a:sym typeface="Telegraf Medium"/>
              </a:rPr>
              <a:t>abcdefghijklmnopqrstuvwxyz  1234567890!@#$%^&amp;*()</a:t>
            </a:r>
          </a:p>
        </p:txBody>
      </p:sp>
      <p:sp>
        <p:nvSpPr>
          <p:cNvPr name="AutoShape 9" id="9"/>
          <p:cNvSpPr/>
          <p:nvPr/>
        </p:nvSpPr>
        <p:spPr>
          <a:xfrm>
            <a:off x="5922164" y="2598974"/>
            <a:ext cx="9408088" cy="4762"/>
          </a:xfrm>
          <a:prstGeom prst="line">
            <a:avLst/>
          </a:prstGeom>
          <a:ln cap="flat" w="9525">
            <a:solidFill>
              <a:srgbClr val="FFFFFF"/>
            </a:solidFill>
            <a:prstDash val="solid"/>
            <a:headEnd type="none" len="sm" w="sm"/>
            <a:tailEnd type="none" len="sm" w="sm"/>
          </a:ln>
        </p:spPr>
      </p:sp>
      <p:sp>
        <p:nvSpPr>
          <p:cNvPr name="AutoShape 10" id="10"/>
          <p:cNvSpPr/>
          <p:nvPr/>
        </p:nvSpPr>
        <p:spPr>
          <a:xfrm>
            <a:off x="5922162" y="6301722"/>
            <a:ext cx="9408088" cy="4762"/>
          </a:xfrm>
          <a:prstGeom prst="line">
            <a:avLst/>
          </a:prstGeom>
          <a:ln cap="flat" w="9525">
            <a:solidFill>
              <a:srgbClr val="FFFFFF"/>
            </a:solidFill>
            <a:prstDash val="solid"/>
            <a:headEnd type="none" len="sm" w="sm"/>
            <a:tailEnd type="none" len="sm" w="sm"/>
          </a:ln>
        </p:spPr>
      </p:sp>
      <p:sp>
        <p:nvSpPr>
          <p:cNvPr name="TextBox 11" id="11"/>
          <p:cNvSpPr txBox="true"/>
          <p:nvPr/>
        </p:nvSpPr>
        <p:spPr>
          <a:xfrm rot="0">
            <a:off x="5922164" y="6600427"/>
            <a:ext cx="10207554" cy="406400"/>
          </a:xfrm>
          <a:prstGeom prst="rect">
            <a:avLst/>
          </a:prstGeom>
        </p:spPr>
        <p:txBody>
          <a:bodyPr anchor="t" rtlCol="false" tIns="0" lIns="0" bIns="0" rIns="0">
            <a:spAutoFit/>
          </a:bodyPr>
          <a:lstStyle/>
          <a:p>
            <a:pPr algn="l" marL="0" indent="0" lvl="1">
              <a:lnSpc>
                <a:spcPts val="2874"/>
              </a:lnSpc>
              <a:spcBef>
                <a:spcPct val="0"/>
              </a:spcBef>
            </a:pPr>
            <a:r>
              <a:rPr lang="en-US" b="true" sz="2499" spc="-137" u="none">
                <a:solidFill>
                  <a:srgbClr val="FFFFFF"/>
                </a:solidFill>
                <a:latin typeface="Telegraf Medium"/>
                <a:ea typeface="Telegraf Medium"/>
                <a:cs typeface="Telegraf Medium"/>
                <a:sym typeface="Telegraf Medium"/>
              </a:rPr>
              <a:t>Für Unterüberschriften und Paragraphen</a:t>
            </a:r>
          </a:p>
        </p:txBody>
      </p:sp>
      <p:sp>
        <p:nvSpPr>
          <p:cNvPr name="TextBox 12" id="12"/>
          <p:cNvSpPr txBox="true"/>
          <p:nvPr/>
        </p:nvSpPr>
        <p:spPr>
          <a:xfrm rot="0">
            <a:off x="5922167" y="5698727"/>
            <a:ext cx="3385606" cy="248285"/>
          </a:xfrm>
          <a:prstGeom prst="rect">
            <a:avLst/>
          </a:prstGeom>
        </p:spPr>
        <p:txBody>
          <a:bodyPr anchor="t" rtlCol="false" tIns="0" lIns="0" bIns="0" rIns="0">
            <a:spAutoFit/>
          </a:bodyPr>
          <a:lstStyle/>
          <a:p>
            <a:pPr algn="l" marL="0" indent="0" lvl="1">
              <a:lnSpc>
                <a:spcPts val="1839"/>
              </a:lnSpc>
              <a:spcBef>
                <a:spcPct val="0"/>
              </a:spcBef>
            </a:pPr>
            <a:r>
              <a:rPr lang="en-US" b="true" sz="1599" spc="-87">
                <a:solidFill>
                  <a:srgbClr val="FFFFFF"/>
                </a:solidFill>
                <a:latin typeface="Telegraf Medium"/>
                <a:ea typeface="Telegraf Medium"/>
                <a:cs typeface="Telegraf Medium"/>
                <a:sym typeface="Telegraf Medium"/>
              </a:rPr>
              <a:t>Alternativ Font</a:t>
            </a:r>
          </a:p>
        </p:txBody>
      </p:sp>
      <p:sp>
        <p:nvSpPr>
          <p:cNvPr name="TextBox 13" id="13"/>
          <p:cNvSpPr txBox="true"/>
          <p:nvPr/>
        </p:nvSpPr>
        <p:spPr>
          <a:xfrm rot="0">
            <a:off x="5922164" y="7270000"/>
            <a:ext cx="10207554" cy="768251"/>
          </a:xfrm>
          <a:prstGeom prst="rect">
            <a:avLst/>
          </a:prstGeom>
        </p:spPr>
        <p:txBody>
          <a:bodyPr anchor="t" rtlCol="false" tIns="0" lIns="0" bIns="0" rIns="0">
            <a:spAutoFit/>
          </a:bodyPr>
          <a:lstStyle/>
          <a:p>
            <a:pPr algn="l" marL="0" indent="0" lvl="1">
              <a:lnSpc>
                <a:spcPts val="2874"/>
              </a:lnSpc>
              <a:spcBef>
                <a:spcPct val="0"/>
              </a:spcBef>
            </a:pPr>
            <a:r>
              <a:rPr lang="en-US" b="true" sz="2499" u="none">
                <a:solidFill>
                  <a:srgbClr val="FFFFFF"/>
                </a:solidFill>
                <a:latin typeface="Telegraf Medium"/>
                <a:ea typeface="Telegraf Medium"/>
                <a:cs typeface="Telegraf Medium"/>
                <a:sym typeface="Telegraf Medium"/>
              </a:rPr>
              <a:t>ABCDEFGHIJKLMNOPQRSTUVWXYZ</a:t>
            </a:r>
          </a:p>
          <a:p>
            <a:pPr algn="l" marL="0" indent="0" lvl="1">
              <a:lnSpc>
                <a:spcPts val="2874"/>
              </a:lnSpc>
              <a:spcBef>
                <a:spcPct val="0"/>
              </a:spcBef>
            </a:pPr>
            <a:r>
              <a:rPr lang="en-US" b="true" sz="2499" u="none">
                <a:solidFill>
                  <a:srgbClr val="FFFFFF"/>
                </a:solidFill>
                <a:latin typeface="Telegraf Medium"/>
                <a:ea typeface="Telegraf Medium"/>
                <a:cs typeface="Telegraf Medium"/>
                <a:sym typeface="Telegraf Medium"/>
              </a:rPr>
              <a:t>abcdefghijklmnopqrstuvwxyz  1234567890!@#$%^&amp;*()</a:t>
            </a:r>
          </a:p>
        </p:txBody>
      </p:sp>
      <p:sp>
        <p:nvSpPr>
          <p:cNvPr name="TextBox 14" id="14"/>
          <p:cNvSpPr txBox="true"/>
          <p:nvPr/>
        </p:nvSpPr>
        <p:spPr>
          <a:xfrm rot="0">
            <a:off x="1673872" y="1224200"/>
            <a:ext cx="3288768" cy="2940049"/>
          </a:xfrm>
          <a:prstGeom prst="rect">
            <a:avLst/>
          </a:prstGeom>
        </p:spPr>
        <p:txBody>
          <a:bodyPr anchor="t" rtlCol="false" tIns="0" lIns="0" bIns="0" rIns="0">
            <a:spAutoFit/>
          </a:bodyPr>
          <a:lstStyle/>
          <a:p>
            <a:pPr algn="l">
              <a:lnSpc>
                <a:spcPts val="20499"/>
              </a:lnSpc>
            </a:pPr>
            <a:r>
              <a:rPr lang="en-US" sz="20499" spc="-717">
                <a:solidFill>
                  <a:srgbClr val="FFFFFF"/>
                </a:solidFill>
                <a:latin typeface="Telegraf"/>
                <a:ea typeface="Telegraf"/>
                <a:cs typeface="Telegraf"/>
                <a:sym typeface="Telegraf"/>
              </a:rPr>
              <a:t>Aa</a:t>
            </a:r>
          </a:p>
        </p:txBody>
      </p:sp>
      <p:sp>
        <p:nvSpPr>
          <p:cNvPr name="TextBox 15" id="15"/>
          <p:cNvSpPr txBox="true"/>
          <p:nvPr/>
        </p:nvSpPr>
        <p:spPr>
          <a:xfrm rot="0">
            <a:off x="1673872" y="3935649"/>
            <a:ext cx="3288768" cy="406400"/>
          </a:xfrm>
          <a:prstGeom prst="rect">
            <a:avLst/>
          </a:prstGeom>
        </p:spPr>
        <p:txBody>
          <a:bodyPr anchor="t" rtlCol="false" tIns="0" lIns="0" bIns="0" rIns="0">
            <a:spAutoFit/>
          </a:bodyPr>
          <a:lstStyle/>
          <a:p>
            <a:pPr algn="l" marL="0" indent="0" lvl="1">
              <a:lnSpc>
                <a:spcPts val="2874"/>
              </a:lnSpc>
              <a:spcBef>
                <a:spcPct val="0"/>
              </a:spcBef>
            </a:pPr>
            <a:r>
              <a:rPr lang="en-US" b="true" sz="2499" spc="-137" u="none">
                <a:solidFill>
                  <a:srgbClr val="FFFFFF"/>
                </a:solidFill>
                <a:latin typeface="Telegraf Medium"/>
                <a:ea typeface="Telegraf Medium"/>
                <a:cs typeface="Telegraf Medium"/>
                <a:sym typeface="Telegraf Medium"/>
              </a:rPr>
              <a:t>Telegraf </a:t>
            </a:r>
          </a:p>
        </p:txBody>
      </p:sp>
      <p:sp>
        <p:nvSpPr>
          <p:cNvPr name="TextBox 16" id="16"/>
          <p:cNvSpPr txBox="true"/>
          <p:nvPr/>
        </p:nvSpPr>
        <p:spPr>
          <a:xfrm rot="0">
            <a:off x="1673872" y="5188885"/>
            <a:ext cx="3277312" cy="2730499"/>
          </a:xfrm>
          <a:prstGeom prst="rect">
            <a:avLst/>
          </a:prstGeom>
        </p:spPr>
        <p:txBody>
          <a:bodyPr anchor="t" rtlCol="false" tIns="0" lIns="0" bIns="0" rIns="0">
            <a:spAutoFit/>
          </a:bodyPr>
          <a:lstStyle/>
          <a:p>
            <a:pPr algn="l">
              <a:lnSpc>
                <a:spcPts val="20499"/>
              </a:lnSpc>
            </a:pPr>
            <a:r>
              <a:rPr lang="en-US" sz="20499" spc="-717">
                <a:solidFill>
                  <a:srgbClr val="FFFFFF"/>
                </a:solidFill>
                <a:latin typeface="Garet"/>
                <a:ea typeface="Garet"/>
                <a:cs typeface="Garet"/>
                <a:sym typeface="Garet"/>
              </a:rPr>
              <a:t>Aa</a:t>
            </a:r>
          </a:p>
        </p:txBody>
      </p:sp>
      <p:sp>
        <p:nvSpPr>
          <p:cNvPr name="TextBox 17" id="17"/>
          <p:cNvSpPr txBox="true"/>
          <p:nvPr/>
        </p:nvSpPr>
        <p:spPr>
          <a:xfrm rot="0">
            <a:off x="1685327" y="7820763"/>
            <a:ext cx="3277312" cy="406400"/>
          </a:xfrm>
          <a:prstGeom prst="rect">
            <a:avLst/>
          </a:prstGeom>
        </p:spPr>
        <p:txBody>
          <a:bodyPr anchor="t" rtlCol="false" tIns="0" lIns="0" bIns="0" rIns="0">
            <a:spAutoFit/>
          </a:bodyPr>
          <a:lstStyle/>
          <a:p>
            <a:pPr algn="l" marL="0" indent="0" lvl="1">
              <a:lnSpc>
                <a:spcPts val="2874"/>
              </a:lnSpc>
              <a:spcBef>
                <a:spcPct val="0"/>
              </a:spcBef>
            </a:pPr>
            <a:r>
              <a:rPr lang="en-US" b="true" sz="2499" spc="-137" u="none">
                <a:solidFill>
                  <a:srgbClr val="FFFFFF"/>
                </a:solidFill>
                <a:latin typeface="Telegraf Medium"/>
                <a:ea typeface="Telegraf Medium"/>
                <a:cs typeface="Telegraf Medium"/>
                <a:sym typeface="Telegraf Medium"/>
              </a:rPr>
              <a:t>Garet</a:t>
            </a:r>
          </a:p>
        </p:txBody>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320515" y="1430045"/>
            <a:ext cx="4511811" cy="368250"/>
          </a:xfrm>
          <a:prstGeom prst="rect">
            <a:avLst/>
          </a:prstGeom>
        </p:spPr>
        <p:txBody>
          <a:bodyPr anchor="t" rtlCol="false" tIns="0" lIns="0" bIns="0" rIns="0">
            <a:spAutoFit/>
          </a:bodyPr>
          <a:lstStyle/>
          <a:p>
            <a:pPr algn="l" marL="0" indent="0" lvl="1">
              <a:lnSpc>
                <a:spcPts val="2874"/>
              </a:lnSpc>
              <a:spcBef>
                <a:spcPct val="0"/>
              </a:spcBef>
            </a:pPr>
            <a:r>
              <a:rPr lang="en-US" sz="2499" spc="-124" u="none">
                <a:solidFill>
                  <a:srgbClr val="000001"/>
                </a:solidFill>
                <a:latin typeface="Garet"/>
                <a:ea typeface="Garet"/>
                <a:cs typeface="Garet"/>
                <a:sym typeface="Garet"/>
              </a:rPr>
              <a:t>Font Hierarchy</a:t>
            </a:r>
          </a:p>
        </p:txBody>
      </p:sp>
      <p:sp>
        <p:nvSpPr>
          <p:cNvPr name="AutoShape 3" id="3"/>
          <p:cNvSpPr/>
          <p:nvPr/>
        </p:nvSpPr>
        <p:spPr>
          <a:xfrm>
            <a:off x="300454" y="9258300"/>
            <a:ext cx="17669209" cy="0"/>
          </a:xfrm>
          <a:prstGeom prst="line">
            <a:avLst/>
          </a:prstGeom>
          <a:ln cap="flat" w="9525">
            <a:solidFill>
              <a:srgbClr val="000001"/>
            </a:solidFill>
            <a:prstDash val="solid"/>
            <a:headEnd type="none" len="sm" w="sm"/>
            <a:tailEnd type="none" len="sm" w="sm"/>
          </a:ln>
        </p:spPr>
      </p:sp>
      <p:sp>
        <p:nvSpPr>
          <p:cNvPr name="TextBox 4" id="4"/>
          <p:cNvSpPr txBox="true"/>
          <p:nvPr/>
        </p:nvSpPr>
        <p:spPr>
          <a:xfrm rot="0">
            <a:off x="320515" y="9775623"/>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000001"/>
                </a:solidFill>
                <a:latin typeface="Garet"/>
                <a:ea typeface="Garet"/>
                <a:cs typeface="Garet"/>
                <a:sym typeface="Garet"/>
              </a:rPr>
              <a:t>2025</a:t>
            </a:r>
          </a:p>
        </p:txBody>
      </p:sp>
      <p:sp>
        <p:nvSpPr>
          <p:cNvPr name="TextBox 5" id="5"/>
          <p:cNvSpPr txBox="true"/>
          <p:nvPr/>
        </p:nvSpPr>
        <p:spPr>
          <a:xfrm rot="0">
            <a:off x="9995929" y="9775623"/>
            <a:ext cx="7973734" cy="193040"/>
          </a:xfrm>
          <a:prstGeom prst="rect">
            <a:avLst/>
          </a:prstGeom>
        </p:spPr>
        <p:txBody>
          <a:bodyPr anchor="t" rtlCol="false" tIns="0" lIns="0" bIns="0" rIns="0">
            <a:spAutoFit/>
          </a:bodyPr>
          <a:lstStyle/>
          <a:p>
            <a:pPr algn="r" marL="0" indent="0" lvl="0">
              <a:lnSpc>
                <a:spcPts val="1599"/>
              </a:lnSpc>
            </a:pPr>
            <a:r>
              <a:rPr lang="en-US" sz="1599" spc="-55" u="none">
                <a:solidFill>
                  <a:srgbClr val="000001"/>
                </a:solidFill>
                <a:latin typeface="Garet"/>
                <a:ea typeface="Garet"/>
                <a:cs typeface="Garet"/>
                <a:sym typeface="Garet"/>
              </a:rPr>
              <a:t>Fonts &amp; Typographie</a:t>
            </a:r>
          </a:p>
        </p:txBody>
      </p:sp>
      <p:sp>
        <p:nvSpPr>
          <p:cNvPr name="TextBox 6" id="6"/>
          <p:cNvSpPr txBox="true"/>
          <p:nvPr/>
        </p:nvSpPr>
        <p:spPr>
          <a:xfrm rot="0">
            <a:off x="300454" y="365962"/>
            <a:ext cx="7973734" cy="193040"/>
          </a:xfrm>
          <a:prstGeom prst="rect">
            <a:avLst/>
          </a:prstGeom>
        </p:spPr>
        <p:txBody>
          <a:bodyPr anchor="t" rtlCol="false" tIns="0" lIns="0" bIns="0" rIns="0">
            <a:spAutoFit/>
          </a:bodyPr>
          <a:lstStyle/>
          <a:p>
            <a:pPr algn="l" marL="0" indent="0" lvl="0">
              <a:lnSpc>
                <a:spcPts val="1599"/>
              </a:lnSpc>
            </a:pPr>
            <a:r>
              <a:rPr lang="en-US" sz="1599" spc="-55">
                <a:solidFill>
                  <a:srgbClr val="000001"/>
                </a:solidFill>
                <a:latin typeface="Garet"/>
                <a:ea typeface="Garet"/>
                <a:cs typeface="Garet"/>
                <a:sym typeface="Garet"/>
              </a:rPr>
              <a:t>Brand Kit</a:t>
            </a:r>
          </a:p>
        </p:txBody>
      </p:sp>
      <p:sp>
        <p:nvSpPr>
          <p:cNvPr name="TextBox 7" id="7"/>
          <p:cNvSpPr txBox="true"/>
          <p:nvPr/>
        </p:nvSpPr>
        <p:spPr>
          <a:xfrm rot="0">
            <a:off x="295610" y="7300803"/>
            <a:ext cx="11590171" cy="1492250"/>
          </a:xfrm>
          <a:prstGeom prst="rect">
            <a:avLst/>
          </a:prstGeom>
        </p:spPr>
        <p:txBody>
          <a:bodyPr anchor="t" rtlCol="false" tIns="0" lIns="0" bIns="0" rIns="0">
            <a:spAutoFit/>
          </a:bodyPr>
          <a:lstStyle/>
          <a:p>
            <a:pPr algn="l" marL="0" indent="0" lvl="1">
              <a:lnSpc>
                <a:spcPts val="2874"/>
              </a:lnSpc>
              <a:spcBef>
                <a:spcPct val="0"/>
              </a:spcBef>
            </a:pPr>
            <a:r>
              <a:rPr lang="en-US" sz="2499" spc="-124">
                <a:solidFill>
                  <a:srgbClr val="000001"/>
                </a:solidFill>
                <a:latin typeface="Telegraf"/>
                <a:ea typeface="Telegraf"/>
                <a:cs typeface="Telegraf"/>
                <a:sym typeface="Telegraf"/>
              </a:rPr>
              <a:t>Golfkind ist eine moderne Golfschule mit Sitz in Halle (Saale), die sich dem Motto „Golf für alle“ verschrieben hat. Unter der Leitung von PGA Professional Christoph Jungert bietet Golfkind ein breites Spektrum an Kursen und Dienstleistungen für Golfinteressierte jeden Alters und Erfahrungsniveaus an.</a:t>
            </a:r>
          </a:p>
        </p:txBody>
      </p:sp>
      <p:sp>
        <p:nvSpPr>
          <p:cNvPr name="TextBox 8" id="8"/>
          <p:cNvSpPr txBox="true"/>
          <p:nvPr/>
        </p:nvSpPr>
        <p:spPr>
          <a:xfrm rot="0">
            <a:off x="304992" y="5381297"/>
            <a:ext cx="8085485" cy="666750"/>
          </a:xfrm>
          <a:prstGeom prst="rect">
            <a:avLst/>
          </a:prstGeom>
        </p:spPr>
        <p:txBody>
          <a:bodyPr anchor="t" rtlCol="false" tIns="0" lIns="0" bIns="0" rIns="0">
            <a:spAutoFit/>
          </a:bodyPr>
          <a:lstStyle/>
          <a:p>
            <a:pPr algn="l" marL="0" indent="0" lvl="0">
              <a:lnSpc>
                <a:spcPts val="4499"/>
              </a:lnSpc>
              <a:spcBef>
                <a:spcPct val="0"/>
              </a:spcBef>
            </a:pPr>
            <a:r>
              <a:rPr lang="en-US" b="true" sz="4999" spc="-299">
                <a:solidFill>
                  <a:srgbClr val="000001"/>
                </a:solidFill>
                <a:latin typeface="Telegraf Medium"/>
                <a:ea typeface="Telegraf Medium"/>
                <a:cs typeface="Telegraf Medium"/>
                <a:sym typeface="Telegraf Medium"/>
              </a:rPr>
              <a:t>Jeder kann Golfen!</a:t>
            </a:r>
          </a:p>
        </p:txBody>
      </p:sp>
      <p:sp>
        <p:nvSpPr>
          <p:cNvPr name="TextBox 9" id="9"/>
          <p:cNvSpPr txBox="true"/>
          <p:nvPr/>
        </p:nvSpPr>
        <p:spPr>
          <a:xfrm rot="0">
            <a:off x="257510" y="2213905"/>
            <a:ext cx="11590171" cy="2152650"/>
          </a:xfrm>
          <a:prstGeom prst="rect">
            <a:avLst/>
          </a:prstGeom>
        </p:spPr>
        <p:txBody>
          <a:bodyPr anchor="t" rtlCol="false" tIns="0" lIns="0" bIns="0" rIns="0">
            <a:spAutoFit/>
          </a:bodyPr>
          <a:lstStyle/>
          <a:p>
            <a:pPr algn="l" marL="0" indent="0" lvl="0">
              <a:lnSpc>
                <a:spcPts val="15000"/>
              </a:lnSpc>
              <a:spcBef>
                <a:spcPct val="0"/>
              </a:spcBef>
            </a:pPr>
            <a:r>
              <a:rPr lang="en-US" b="true" sz="15000" spc="-525">
                <a:solidFill>
                  <a:srgbClr val="000001"/>
                </a:solidFill>
                <a:latin typeface="Telegraf Medium"/>
                <a:ea typeface="Telegraf Medium"/>
                <a:cs typeface="Telegraf Medium"/>
                <a:sym typeface="Telegraf Medium"/>
              </a:rPr>
              <a:t>Golfkind</a:t>
            </a:r>
          </a:p>
        </p:txBody>
      </p:sp>
      <p:sp>
        <p:nvSpPr>
          <p:cNvPr name="TextBox 10" id="10"/>
          <p:cNvSpPr txBox="true"/>
          <p:nvPr/>
        </p:nvSpPr>
        <p:spPr>
          <a:xfrm rot="0">
            <a:off x="14702268" y="2453600"/>
            <a:ext cx="3297373" cy="142240"/>
          </a:xfrm>
          <a:prstGeom prst="rect">
            <a:avLst/>
          </a:prstGeom>
        </p:spPr>
        <p:txBody>
          <a:bodyPr anchor="t" rtlCol="false" tIns="0" lIns="0" bIns="0" rIns="0">
            <a:spAutoFit/>
          </a:bodyPr>
          <a:lstStyle/>
          <a:p>
            <a:pPr algn="r" marL="0" indent="0" lvl="0">
              <a:lnSpc>
                <a:spcPts val="799"/>
              </a:lnSpc>
              <a:spcBef>
                <a:spcPct val="0"/>
              </a:spcBef>
            </a:pPr>
            <a:r>
              <a:rPr lang="en-US" b="true" sz="1599" spc="-71" u="none">
                <a:solidFill>
                  <a:srgbClr val="000001"/>
                </a:solidFill>
                <a:latin typeface="Telegraf Medium"/>
                <a:ea typeface="Telegraf Medium"/>
                <a:cs typeface="Telegraf Medium"/>
                <a:sym typeface="Telegraf Medium"/>
              </a:rPr>
              <a:t>Telegraf Medium</a:t>
            </a:r>
          </a:p>
        </p:txBody>
      </p:sp>
      <p:sp>
        <p:nvSpPr>
          <p:cNvPr name="TextBox 11" id="11"/>
          <p:cNvSpPr txBox="true"/>
          <p:nvPr/>
        </p:nvSpPr>
        <p:spPr>
          <a:xfrm rot="0">
            <a:off x="14702268" y="4846199"/>
            <a:ext cx="3297373" cy="142240"/>
          </a:xfrm>
          <a:prstGeom prst="rect">
            <a:avLst/>
          </a:prstGeom>
        </p:spPr>
        <p:txBody>
          <a:bodyPr anchor="t" rtlCol="false" tIns="0" lIns="0" bIns="0" rIns="0">
            <a:spAutoFit/>
          </a:bodyPr>
          <a:lstStyle/>
          <a:p>
            <a:pPr algn="r" marL="0" indent="0" lvl="0">
              <a:lnSpc>
                <a:spcPts val="799"/>
              </a:lnSpc>
              <a:spcBef>
                <a:spcPct val="0"/>
              </a:spcBef>
            </a:pPr>
            <a:r>
              <a:rPr lang="en-US" b="true" sz="1599" spc="-71" u="none">
                <a:solidFill>
                  <a:srgbClr val="000001"/>
                </a:solidFill>
                <a:latin typeface="Telegraf Medium"/>
                <a:ea typeface="Telegraf Medium"/>
                <a:cs typeface="Telegraf Medium"/>
                <a:sym typeface="Telegraf Medium"/>
              </a:rPr>
              <a:t>Telegraf Medium</a:t>
            </a:r>
          </a:p>
        </p:txBody>
      </p:sp>
      <p:sp>
        <p:nvSpPr>
          <p:cNvPr name="TextBox 12" id="12"/>
          <p:cNvSpPr txBox="true"/>
          <p:nvPr/>
        </p:nvSpPr>
        <p:spPr>
          <a:xfrm rot="0">
            <a:off x="14702268" y="7241938"/>
            <a:ext cx="3297373" cy="142240"/>
          </a:xfrm>
          <a:prstGeom prst="rect">
            <a:avLst/>
          </a:prstGeom>
        </p:spPr>
        <p:txBody>
          <a:bodyPr anchor="t" rtlCol="false" tIns="0" lIns="0" bIns="0" rIns="0">
            <a:spAutoFit/>
          </a:bodyPr>
          <a:lstStyle/>
          <a:p>
            <a:pPr algn="r" marL="0" indent="0" lvl="0">
              <a:lnSpc>
                <a:spcPts val="799"/>
              </a:lnSpc>
              <a:spcBef>
                <a:spcPct val="0"/>
              </a:spcBef>
            </a:pPr>
            <a:r>
              <a:rPr lang="en-US" b="true" sz="1599" spc="-71" u="none">
                <a:solidFill>
                  <a:srgbClr val="000001"/>
                </a:solidFill>
                <a:latin typeface="Telegraf Medium"/>
                <a:ea typeface="Telegraf Medium"/>
                <a:cs typeface="Telegraf Medium"/>
                <a:sym typeface="Telegraf Medium"/>
              </a:rPr>
              <a:t>Telegraf Medium</a:t>
            </a:r>
          </a:p>
        </p:txBody>
      </p:sp>
      <p:sp>
        <p:nvSpPr>
          <p:cNvPr name="TextBox 13" id="13"/>
          <p:cNvSpPr txBox="true"/>
          <p:nvPr/>
        </p:nvSpPr>
        <p:spPr>
          <a:xfrm rot="0">
            <a:off x="14702268" y="3984205"/>
            <a:ext cx="3297373" cy="142240"/>
          </a:xfrm>
          <a:prstGeom prst="rect">
            <a:avLst/>
          </a:prstGeom>
        </p:spPr>
        <p:txBody>
          <a:bodyPr anchor="t" rtlCol="false" tIns="0" lIns="0" bIns="0" rIns="0">
            <a:spAutoFit/>
          </a:bodyPr>
          <a:lstStyle/>
          <a:p>
            <a:pPr algn="r" marL="0" indent="0" lvl="0">
              <a:lnSpc>
                <a:spcPts val="799"/>
              </a:lnSpc>
              <a:spcBef>
                <a:spcPct val="0"/>
              </a:spcBef>
            </a:pPr>
            <a:r>
              <a:rPr lang="en-US" b="true" sz="1599" spc="-71" u="none">
                <a:solidFill>
                  <a:srgbClr val="000001"/>
                </a:solidFill>
                <a:latin typeface="Telegraf Medium"/>
                <a:ea typeface="Telegraf Medium"/>
                <a:cs typeface="Telegraf Medium"/>
                <a:sym typeface="Telegraf Medium"/>
              </a:rPr>
              <a:t>150 pt</a:t>
            </a:r>
          </a:p>
        </p:txBody>
      </p:sp>
      <p:sp>
        <p:nvSpPr>
          <p:cNvPr name="TextBox 14" id="14"/>
          <p:cNvSpPr txBox="true"/>
          <p:nvPr/>
        </p:nvSpPr>
        <p:spPr>
          <a:xfrm rot="0">
            <a:off x="14702268" y="6376804"/>
            <a:ext cx="3297373" cy="142240"/>
          </a:xfrm>
          <a:prstGeom prst="rect">
            <a:avLst/>
          </a:prstGeom>
        </p:spPr>
        <p:txBody>
          <a:bodyPr anchor="t" rtlCol="false" tIns="0" lIns="0" bIns="0" rIns="0">
            <a:spAutoFit/>
          </a:bodyPr>
          <a:lstStyle/>
          <a:p>
            <a:pPr algn="r" marL="0" indent="0" lvl="0">
              <a:lnSpc>
                <a:spcPts val="799"/>
              </a:lnSpc>
              <a:spcBef>
                <a:spcPct val="0"/>
              </a:spcBef>
            </a:pPr>
            <a:r>
              <a:rPr lang="en-US" b="true" sz="1599" spc="-71" u="none">
                <a:solidFill>
                  <a:srgbClr val="000001"/>
                </a:solidFill>
                <a:latin typeface="Telegraf Medium"/>
                <a:ea typeface="Telegraf Medium"/>
                <a:cs typeface="Telegraf Medium"/>
                <a:sym typeface="Telegraf Medium"/>
              </a:rPr>
              <a:t>50 pt</a:t>
            </a:r>
          </a:p>
        </p:txBody>
      </p:sp>
      <p:sp>
        <p:nvSpPr>
          <p:cNvPr name="TextBox 15" id="15"/>
          <p:cNvSpPr txBox="true"/>
          <p:nvPr/>
        </p:nvSpPr>
        <p:spPr>
          <a:xfrm rot="0">
            <a:off x="14702268" y="8772543"/>
            <a:ext cx="3297373" cy="142240"/>
          </a:xfrm>
          <a:prstGeom prst="rect">
            <a:avLst/>
          </a:prstGeom>
        </p:spPr>
        <p:txBody>
          <a:bodyPr anchor="t" rtlCol="false" tIns="0" lIns="0" bIns="0" rIns="0">
            <a:spAutoFit/>
          </a:bodyPr>
          <a:lstStyle/>
          <a:p>
            <a:pPr algn="r" marL="0" indent="0" lvl="0">
              <a:lnSpc>
                <a:spcPts val="799"/>
              </a:lnSpc>
              <a:spcBef>
                <a:spcPct val="0"/>
              </a:spcBef>
            </a:pPr>
            <a:r>
              <a:rPr lang="en-US" b="true" sz="1599" spc="-71" u="none">
                <a:solidFill>
                  <a:srgbClr val="000001"/>
                </a:solidFill>
                <a:latin typeface="Telegraf Medium"/>
                <a:ea typeface="Telegraf Medium"/>
                <a:cs typeface="Telegraf Medium"/>
                <a:sym typeface="Telegraf Medium"/>
              </a:rPr>
              <a:t>25 pt</a:t>
            </a:r>
          </a:p>
        </p:txBody>
      </p:sp>
      <p:sp>
        <p:nvSpPr>
          <p:cNvPr name="AutoShape 16" id="16"/>
          <p:cNvSpPr/>
          <p:nvPr/>
        </p:nvSpPr>
        <p:spPr>
          <a:xfrm>
            <a:off x="10316" y="4449087"/>
            <a:ext cx="18267368" cy="0"/>
          </a:xfrm>
          <a:prstGeom prst="line">
            <a:avLst/>
          </a:prstGeom>
          <a:ln cap="flat" w="9525">
            <a:solidFill>
              <a:srgbClr val="000001"/>
            </a:solidFill>
            <a:prstDash val="solid"/>
            <a:headEnd type="none" len="sm" w="sm"/>
            <a:tailEnd type="none" len="sm" w="sm"/>
          </a:ln>
        </p:spPr>
      </p:sp>
      <p:sp>
        <p:nvSpPr>
          <p:cNvPr name="AutoShape 17" id="17"/>
          <p:cNvSpPr/>
          <p:nvPr/>
        </p:nvSpPr>
        <p:spPr>
          <a:xfrm>
            <a:off x="20632" y="6876016"/>
            <a:ext cx="18267368" cy="0"/>
          </a:xfrm>
          <a:prstGeom prst="line">
            <a:avLst/>
          </a:prstGeom>
          <a:ln cap="flat" w="9525">
            <a:solidFill>
              <a:srgbClr val="000001"/>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DAGmfo5b3lc</dc:identifier>
  <dcterms:modified xsi:type="dcterms:W3CDTF">2011-08-01T06:04:30Z</dcterms:modified>
  <cp:revision>1</cp:revision>
  <dc:title>Media Kit Golfkind</dc:title>
</cp:coreProperties>
</file>